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48" r:id="rId3"/>
  </p:sldMasterIdLst>
  <p:notesMasterIdLst>
    <p:notesMasterId r:id="rId26"/>
  </p:notesMasterIdLst>
  <p:sldIdLst>
    <p:sldId id="464" r:id="rId4"/>
    <p:sldId id="483" r:id="rId5"/>
    <p:sldId id="481" r:id="rId6"/>
    <p:sldId id="440" r:id="rId7"/>
    <p:sldId id="454" r:id="rId8"/>
    <p:sldId id="441" r:id="rId9"/>
    <p:sldId id="442" r:id="rId10"/>
    <p:sldId id="443" r:id="rId11"/>
    <p:sldId id="444" r:id="rId12"/>
    <p:sldId id="445" r:id="rId13"/>
    <p:sldId id="447" r:id="rId14"/>
    <p:sldId id="453" r:id="rId15"/>
    <p:sldId id="448" r:id="rId16"/>
    <p:sldId id="449" r:id="rId17"/>
    <p:sldId id="452" r:id="rId18"/>
    <p:sldId id="458" r:id="rId19"/>
    <p:sldId id="459" r:id="rId20"/>
    <p:sldId id="460" r:id="rId21"/>
    <p:sldId id="461" r:id="rId22"/>
    <p:sldId id="462" r:id="rId23"/>
    <p:sldId id="463" r:id="rId24"/>
    <p:sldId id="484" r:id="rId25"/>
  </p:sldIdLst>
  <p:sldSz cx="12190413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6699"/>
    <a:srgbClr val="0099FF"/>
    <a:srgbClr val="000099"/>
    <a:srgbClr val="0000CC"/>
    <a:srgbClr val="CCCC00"/>
    <a:srgbClr val="008080"/>
    <a:srgbClr val="333300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9" autoAdjust="0"/>
    <p:restoredTop sz="94660"/>
  </p:normalViewPr>
  <p:slideViewPr>
    <p:cSldViewPr>
      <p:cViewPr>
        <p:scale>
          <a:sx n="94" d="100"/>
          <a:sy n="94" d="100"/>
        </p:scale>
        <p:origin x="-288" y="1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98836-1FB8-4756-BB90-129C29D043F4}" type="datetimeFigureOut">
              <a:rPr lang="tr-TR" smtClean="0"/>
              <a:pPr/>
              <a:t>26.04.2024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1B128-10E9-497B-9F17-282A4C6AC1D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02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1B128-10E9-497B-9F17-282A4C6AC1D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9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B128-10E9-497B-9F17-282A4C6AC1D0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5092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B128-10E9-497B-9F17-282A4C6AC1D0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84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B128-10E9-497B-9F17-282A4C6AC1D0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99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B128-10E9-497B-9F17-282A4C6AC1D0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330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4068" y="274639"/>
            <a:ext cx="3655008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282" y="2130436"/>
            <a:ext cx="10361851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2961" y="440691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2961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700" y="1600206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6413" y="1600206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4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3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113" y="273060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4069" y="274647"/>
            <a:ext cx="3655008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694" y="274647"/>
            <a:ext cx="10768198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9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093-F3E0-418A-BBDB-8A76BB649A5A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C4F6-8FB2-4737-9B73-38C3B6821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010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093-F3E0-418A-BBDB-8A76BB649A5A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C4F6-8FB2-4737-9B73-38C3B6821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9883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093-F3E0-418A-BBDB-8A76BB649A5A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C4F6-8FB2-4737-9B73-38C3B6821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175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093-F3E0-418A-BBDB-8A76BB649A5A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C4F6-8FB2-4737-9B73-38C3B6821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670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093-F3E0-418A-BBDB-8A76BB649A5A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C4F6-8FB2-4737-9B73-38C3B6821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515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093-F3E0-418A-BBDB-8A76BB649A5A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C4F6-8FB2-4737-9B73-38C3B6821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67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093-F3E0-418A-BBDB-8A76BB649A5A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C4F6-8FB2-4737-9B73-38C3B6821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382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093-F3E0-418A-BBDB-8A76BB649A5A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C4F6-8FB2-4737-9B73-38C3B6821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03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093-F3E0-418A-BBDB-8A76BB649A5A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C4F6-8FB2-4737-9B73-38C3B6821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675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093-F3E0-418A-BBDB-8A76BB649A5A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C4F6-8FB2-4737-9B73-38C3B6821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604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093-F3E0-418A-BBDB-8A76BB649A5A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C4F6-8FB2-4737-9B73-38C3B6821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224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696" y="1600203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6413" y="1600203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113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521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5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520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058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8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521" y="1600206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521" y="635636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059" y="635636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6463" y="635636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9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D093-F3E0-418A-BBDB-8A76BB649A5A}" type="datetimeFigureOut">
              <a:rPr lang="tr-TR" smtClean="0"/>
              <a:t>26.04.2024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EC4F6-8FB2-4737-9B73-38C3B6821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89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zmanlar, çocukların internet güvenliği için ebeveynleri uyarıyor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27" y="3002431"/>
            <a:ext cx="3744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İnternet Kullanımı | Güncel Makaleler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02" y="3002431"/>
            <a:ext cx="3744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İnternet bağımlısı çocuklar kendilerine zarar verebiliyor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3002475"/>
            <a:ext cx="3744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YNETIC~1\AppData\Local\Temp\SNAGHTML696d4c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6004" y="5964694"/>
            <a:ext cx="12190412" cy="126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Şeritli Sağ Ok 8"/>
          <p:cNvSpPr/>
          <p:nvPr/>
        </p:nvSpPr>
        <p:spPr>
          <a:xfrm>
            <a:off x="406574" y="116632"/>
            <a:ext cx="11305256" cy="5184576"/>
          </a:xfrm>
          <a:prstGeom prst="stripedRightArrow">
            <a:avLst>
              <a:gd name="adj1" fmla="val 9908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508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Impressed" pitchFamily="2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358902" y="2434274"/>
            <a:ext cx="547260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tr-TR" sz="2800" dirty="0"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İnterneti Nasıl Kullanmalıyım?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358902" y="1196752"/>
            <a:ext cx="55463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Dijital Güvenlik</a:t>
            </a:r>
            <a:endParaRPr lang="tr-TR" sz="6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83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osya indirme programları ile ilgili görsel sonucu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02" y="1124744"/>
            <a:ext cx="68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Şeritli Sağ Ok 17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Güvenli İnternet Kullanımı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up 19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1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Dosya İndirme</a:t>
              </a:r>
            </a:p>
          </p:txBody>
        </p:sp>
        <p:sp>
          <p:nvSpPr>
            <p:cNvPr id="22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>
                <a:defRPr/>
              </a:pP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Bilgisayarımıza dosya indirirken dikkatli olmalıyız. Kaynağına güvenmediğimiz yerlerden indirme işlemi yapmamalıyız.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4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virüs koruma programı ile ilgili görsel sonucu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22" y="1078307"/>
            <a:ext cx="68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Şeritli Sağ Ok 18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Güvenli İnternet Kullanımı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up 19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1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33"/>
            </a:solidFill>
            <a:ln>
              <a:solidFill>
                <a:srgbClr val="66003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Antivirüs Programları</a:t>
              </a:r>
            </a:p>
          </p:txBody>
        </p:sp>
        <p:sp>
          <p:nvSpPr>
            <p:cNvPr id="22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66003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>
                <a:defRPr/>
              </a:pP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Bilgisayarımızı virüs programlarından korumak için lisanslı ve güncel </a:t>
              </a:r>
              <a:r>
                <a:rPr lang="tr-TR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antivirüs</a:t>
              </a: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 programlarından kullanmalıyız. Kullandığımız </a:t>
              </a:r>
              <a:r>
                <a:rPr lang="tr-TR" sz="2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antivirüs</a:t>
              </a: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 programını sürekli güncellendiğinden emin olmalıyız.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14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İlgili resim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55" y="1125104"/>
            <a:ext cx="68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Şeritli Sağ Ok 18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Güvenli İnternet Kullanımı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up 19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1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Kişisel Olmayan Bilgisayarlar</a:t>
              </a:r>
            </a:p>
          </p:txBody>
        </p:sp>
        <p:sp>
          <p:nvSpPr>
            <p:cNvPr id="22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>
                <a:defRPr/>
              </a:pP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İnternet Kafe gibi farklı kişilerin kullandığı ve kişisel olmayan bilgisayarlarda şifre girerken dikkatli olunmalı şifrelerimizin tarayıcılar tarafından kayıt edilmemesini sağlamalıyız.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56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virüslü e postalar ile ilgili görsel sonucu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90" y="1091357"/>
            <a:ext cx="68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Şeritli Sağ Ok 17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Güvenli İnternet Kullanımı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up 18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0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Bilinmeyen E-Postalar</a:t>
              </a:r>
            </a:p>
          </p:txBody>
        </p:sp>
        <p:sp>
          <p:nvSpPr>
            <p:cNvPr id="21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>
                <a:defRPr/>
              </a:pP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Kaynağını bilmediğiniz, tanımadığınız kişilerden gelen mailleri açmayınız. Linklerini tıklamayınız. Eklerini indirmeyiniz.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03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 22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4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0000"/>
            </a:solidFill>
            <a:ln>
              <a:solidFill>
                <a:srgbClr val="DA00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Güçlü Şifre Seçimi</a:t>
              </a:r>
            </a:p>
          </p:txBody>
        </p:sp>
        <p:sp>
          <p:nvSpPr>
            <p:cNvPr id="25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DA00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>
                <a:defRPr/>
              </a:pP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Tahmini zor ve farklı karakterlerden oluşan şifreler kullanılmalıdır. </a:t>
              </a:r>
            </a:p>
            <a:p>
              <a:pPr lvl="0" algn="ctr">
                <a:defRPr/>
              </a:pP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Doğum tarihi, 1234567 gibi ardışık sayılar yada kendinle ilgili kolay tahmin edilecek şifreler kullanma. Şifrelerimiz kimseyle paylaşılmamalı ve 6 ayda bir değiştirilmelidir.</a:t>
              </a:r>
            </a:p>
          </p:txBody>
        </p:sp>
      </p:grpSp>
      <p:pic>
        <p:nvPicPr>
          <p:cNvPr id="4103" name="Picture 7" descr="C:\Users\User\Desktop\Sosyal Bilgiler Sunuları\5. SINIF\4-Bilim, Teknoloji ve Toplum\Görseller\Güvenli-Şifre-Nasıl-Oluşturulur-66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90" y="1091359"/>
            <a:ext cx="6840000" cy="3239999"/>
          </a:xfrm>
          <a:prstGeom prst="rect">
            <a:avLst/>
          </a:prstGeom>
          <a:noFill/>
          <a:effectLst>
            <a:innerShdw blurRad="381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Şeritli Sağ Ok 21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Güvenli İnternet Kullanımı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9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 17"/>
          <p:cNvGrpSpPr/>
          <p:nvPr/>
        </p:nvGrpSpPr>
        <p:grpSpPr>
          <a:xfrm>
            <a:off x="236918" y="1122783"/>
            <a:ext cx="11674915" cy="2378225"/>
            <a:chOff x="-79964" y="1026055"/>
            <a:chExt cx="12166067" cy="2599942"/>
          </a:xfrm>
        </p:grpSpPr>
        <p:pic>
          <p:nvPicPr>
            <p:cNvPr id="19" name="Resim 18"/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964" y="1026055"/>
              <a:ext cx="3939021" cy="2558154"/>
            </a:xfrm>
            <a:prstGeom prst="rect">
              <a:avLst/>
            </a:prstGeom>
          </p:spPr>
        </p:pic>
        <p:pic>
          <p:nvPicPr>
            <p:cNvPr id="20" name="Resim 19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725" y="1067843"/>
              <a:ext cx="3939021" cy="2558153"/>
            </a:xfrm>
            <a:prstGeom prst="rect">
              <a:avLst/>
            </a:prstGeom>
          </p:spPr>
        </p:pic>
        <p:pic>
          <p:nvPicPr>
            <p:cNvPr id="21" name="Resim 20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7082" y="1067844"/>
              <a:ext cx="3939021" cy="2558153"/>
            </a:xfrm>
            <a:prstGeom prst="rect">
              <a:avLst/>
            </a:prstGeom>
          </p:spPr>
        </p:pic>
      </p:grpSp>
      <p:sp>
        <p:nvSpPr>
          <p:cNvPr id="25" name="Şeritli Sağ Ok 24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Güvenli İnternet Alışverişi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Grup 23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6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E-Ticaret</a:t>
              </a:r>
            </a:p>
          </p:txBody>
        </p:sp>
        <p:sp>
          <p:nvSpPr>
            <p:cNvPr id="27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>
                <a:defRPr/>
              </a:pP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İnternet ortamında insanların gerçek ya da sanal ürünleri para karşılığında satın alması işlemine </a:t>
              </a:r>
              <a:r>
                <a:rPr lang="tr-TR" sz="24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e- ticaret </a:t>
              </a:r>
              <a:r>
                <a:rPr lang="tr-TR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ya da </a:t>
              </a: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internet alışverişi </a:t>
              </a:r>
              <a:r>
                <a:rPr lang="tr-TR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denir. Günümüzde </a:t>
              </a: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internetin yaygınlaşması ile </a:t>
              </a:r>
              <a:r>
                <a:rPr lang="tr-TR" sz="24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internetten alışveriş </a:t>
              </a:r>
              <a:r>
                <a:rPr lang="tr-TR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artmıştır. Ancak </a:t>
              </a: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internetten alış veriş yaparken dikkatli olmak gerekir.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83" y="1079887"/>
            <a:ext cx="6848207" cy="325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Şeritli Sağ Ok 17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Güvenli İnternet Alışverişi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Grup 22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4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Kişisel Bilgisayardan Alışveriş</a:t>
              </a:r>
            </a:p>
          </p:txBody>
        </p:sp>
        <p:sp>
          <p:nvSpPr>
            <p:cNvPr id="25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>
                <a:defRPr/>
              </a:pPr>
              <a:r>
                <a:rPr lang="tr-TR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İnternet kafe gibi internetin ortak kullanıldığı alanlar yerine kişisel bilgisayarımızı kullanarak alışveriş yapmalıyız. </a:t>
              </a:r>
              <a:endParaRPr lang="tr-TR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5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İlgili resim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82" y="1070590"/>
            <a:ext cx="68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Şeritli Sağ Ok 18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Güvenli İnternet Alışverişi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up 19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1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tr-TR" sz="2400" b="1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https</a:t>
              </a:r>
              <a:r>
                <a:rPr lang="tr-TR" sz="2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” Güvenliği</a:t>
              </a:r>
            </a:p>
          </p:txBody>
        </p:sp>
        <p:sp>
          <p:nvSpPr>
            <p:cNvPr id="22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>
                <a:defRPr/>
              </a:pP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Ödeme sayfasının güvenli olduğunu anlamak için adres çubuğunda </a:t>
              </a:r>
              <a:r>
                <a:rPr lang="tr-TR" sz="24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“</a:t>
              </a:r>
              <a:r>
                <a:rPr lang="tr-TR" sz="2400" b="1" dirty="0" err="1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https</a:t>
              </a:r>
              <a:r>
                <a:rPr lang="tr-TR" sz="24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” </a:t>
              </a: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yazdığından emin olmalıyız.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03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Sosyal Bilgiler Sunuları\5. SINIF\4-Bilim, Teknoloji ve Toplum\Görseller\745x500-dikkat-tek-tikla-bilgileriniz-calinabilir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81" y="1070590"/>
            <a:ext cx="68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Şeritli Sağ Ok 17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Güvenli İnternet Alışverişi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up 18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0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Şifre Gizliliği</a:t>
              </a:r>
            </a:p>
          </p:txBody>
        </p:sp>
        <p:sp>
          <p:nvSpPr>
            <p:cNvPr id="21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/>
              <a:r>
                <a:rPr lang="tr-TR" sz="24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“Şifremiz” </a:t>
              </a:r>
              <a:r>
                <a:rPr lang="tr-TR" sz="2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veya </a:t>
              </a:r>
              <a:r>
                <a:rPr lang="tr-TR" sz="24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“parolamız” </a:t>
              </a:r>
              <a:r>
                <a:rPr lang="tr-TR" sz="2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gizli olmalı; kimseye paylaşmamalıyız.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37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12" y="1376650"/>
            <a:ext cx="7876726" cy="2627880"/>
          </a:xfrm>
          <a:prstGeom prst="rect">
            <a:avLst/>
          </a:prstGeom>
        </p:spPr>
      </p:pic>
      <p:sp>
        <p:nvSpPr>
          <p:cNvPr id="19" name="Şeritli Sağ Ok 18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Güvenli İnternet Alışverişi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up 19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1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  <a:ln>
              <a:solidFill>
                <a:srgbClr val="006699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Sanal Klavye</a:t>
              </a:r>
            </a:p>
          </p:txBody>
        </p:sp>
        <p:sp>
          <p:nvSpPr>
            <p:cNvPr id="22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006699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/>
              <a:r>
                <a:rPr lang="tr-TR" sz="2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Ödemede kişisel bilgiler girilirken </a:t>
              </a:r>
              <a:r>
                <a:rPr lang="tr-TR" sz="24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“sanal klavye” </a:t>
              </a:r>
              <a:r>
                <a:rPr lang="tr-TR" sz="2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kullanmalıyız.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90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42"/>
          <p:cNvGrpSpPr>
            <a:grpSpLocks/>
          </p:cNvGrpSpPr>
          <p:nvPr/>
        </p:nvGrpSpPr>
        <p:grpSpPr bwMode="auto">
          <a:xfrm>
            <a:off x="-25474" y="5595976"/>
            <a:ext cx="12240000" cy="1381585"/>
            <a:chOff x="-394" y="2980"/>
            <a:chExt cx="8431" cy="820"/>
          </a:xfrm>
        </p:grpSpPr>
        <p:pic>
          <p:nvPicPr>
            <p:cNvPr id="19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94" y="2980"/>
              <a:ext cx="8431" cy="820"/>
            </a:xfrm>
            <a:prstGeom prst="rect">
              <a:avLst/>
            </a:prstGeom>
            <a:noFill/>
          </p:spPr>
        </p:pic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356" y="3133"/>
              <a:ext cx="7500" cy="4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lvl="0" algn="ctr">
                <a:defRPr/>
              </a:pPr>
              <a:r>
                <a:rPr lang="tr-TR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İnternetin yararları nelerdir?</a:t>
              </a:r>
            </a:p>
          </p:txBody>
        </p:sp>
      </p:grpSp>
      <p:sp>
        <p:nvSpPr>
          <p:cNvPr id="11" name="Şeritli Sağ Ok 10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tr-TR" sz="2800" dirty="0"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İnterneti Nasıl Kullanmalıyım?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8F5AAC49-8542-4769-8AED-0020E7DA156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22" y="1052736"/>
            <a:ext cx="4680000" cy="4680000"/>
          </a:xfrm>
          <a:prstGeom prst="ellipse">
            <a:avLst/>
          </a:prstGeom>
          <a:ln w="38100">
            <a:noFill/>
          </a:ln>
          <a:effectLst/>
        </p:spPr>
      </p:pic>
      <p:sp>
        <p:nvSpPr>
          <p:cNvPr id="14" name="Oval 13"/>
          <p:cNvSpPr>
            <a:spLocks noChangeAspect="1"/>
          </p:cNvSpPr>
          <p:nvPr/>
        </p:nvSpPr>
        <p:spPr>
          <a:xfrm>
            <a:off x="6671270" y="1053256"/>
            <a:ext cx="4680000" cy="46800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7593429" y="1556792"/>
            <a:ext cx="518001" cy="459524"/>
            <a:chOff x="1219200" y="2381609"/>
            <a:chExt cx="598726" cy="531136"/>
          </a:xfrm>
          <a:solidFill>
            <a:schemeClr val="tx1"/>
          </a:solidFill>
        </p:grpSpPr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219200" y="2381609"/>
              <a:ext cx="257965" cy="531136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87" y="5"/>
                </a:cxn>
                <a:cxn ang="0">
                  <a:pos x="401" y="15"/>
                </a:cxn>
                <a:cxn ang="0">
                  <a:pos x="411" y="29"/>
                </a:cxn>
                <a:cxn ang="0">
                  <a:pos x="456" y="126"/>
                </a:cxn>
                <a:cxn ang="0">
                  <a:pos x="458" y="142"/>
                </a:cxn>
                <a:cxn ang="0">
                  <a:pos x="455" y="158"/>
                </a:cxn>
                <a:cxn ang="0">
                  <a:pos x="447" y="172"/>
                </a:cxn>
                <a:cxn ang="0">
                  <a:pos x="435" y="183"/>
                </a:cxn>
                <a:cxn ang="0">
                  <a:pos x="405" y="198"/>
                </a:cxn>
                <a:cxn ang="0">
                  <a:pos x="364" y="221"/>
                </a:cxn>
                <a:cxn ang="0">
                  <a:pos x="329" y="246"/>
                </a:cxn>
                <a:cxn ang="0">
                  <a:pos x="300" y="275"/>
                </a:cxn>
                <a:cxn ang="0">
                  <a:pos x="277" y="307"/>
                </a:cxn>
                <a:cxn ang="0">
                  <a:pos x="258" y="343"/>
                </a:cxn>
                <a:cxn ang="0">
                  <a:pos x="244" y="383"/>
                </a:cxn>
                <a:cxn ang="0">
                  <a:pos x="234" y="427"/>
                </a:cxn>
                <a:cxn ang="0">
                  <a:pos x="228" y="475"/>
                </a:cxn>
                <a:cxn ang="0">
                  <a:pos x="389" y="500"/>
                </a:cxn>
                <a:cxn ang="0">
                  <a:pos x="407" y="504"/>
                </a:cxn>
                <a:cxn ang="0">
                  <a:pos x="422" y="513"/>
                </a:cxn>
                <a:cxn ang="0">
                  <a:pos x="433" y="526"/>
                </a:cxn>
                <a:cxn ang="0">
                  <a:pos x="439" y="543"/>
                </a:cxn>
                <a:cxn ang="0">
                  <a:pos x="440" y="891"/>
                </a:cxn>
                <a:cxn ang="0">
                  <a:pos x="437" y="909"/>
                </a:cxn>
                <a:cxn ang="0">
                  <a:pos x="428" y="925"/>
                </a:cxn>
                <a:cxn ang="0">
                  <a:pos x="415" y="936"/>
                </a:cxn>
                <a:cxn ang="0">
                  <a:pos x="398" y="942"/>
                </a:cxn>
                <a:cxn ang="0">
                  <a:pos x="51" y="943"/>
                </a:cxn>
                <a:cxn ang="0">
                  <a:pos x="34" y="940"/>
                </a:cxn>
                <a:cxn ang="0">
                  <a:pos x="18" y="931"/>
                </a:cxn>
                <a:cxn ang="0">
                  <a:pos x="7" y="918"/>
                </a:cxn>
                <a:cxn ang="0">
                  <a:pos x="1" y="901"/>
                </a:cxn>
                <a:cxn ang="0">
                  <a:pos x="0" y="627"/>
                </a:cxn>
                <a:cxn ang="0">
                  <a:pos x="1" y="553"/>
                </a:cxn>
                <a:cxn ang="0">
                  <a:pos x="6" y="485"/>
                </a:cxn>
                <a:cxn ang="0">
                  <a:pos x="13" y="425"/>
                </a:cxn>
                <a:cxn ang="0">
                  <a:pos x="22" y="370"/>
                </a:cxn>
                <a:cxn ang="0">
                  <a:pos x="35" y="323"/>
                </a:cxn>
                <a:cxn ang="0">
                  <a:pos x="52" y="275"/>
                </a:cxn>
                <a:cxn ang="0">
                  <a:pos x="75" y="229"/>
                </a:cxn>
                <a:cxn ang="0">
                  <a:pos x="104" y="186"/>
                </a:cxn>
                <a:cxn ang="0">
                  <a:pos x="139" y="145"/>
                </a:cxn>
                <a:cxn ang="0">
                  <a:pos x="181" y="105"/>
                </a:cxn>
                <a:cxn ang="0">
                  <a:pos x="230" y="67"/>
                </a:cxn>
                <a:cxn ang="0">
                  <a:pos x="284" y="33"/>
                </a:cxn>
                <a:cxn ang="0">
                  <a:pos x="344" y="4"/>
                </a:cxn>
                <a:cxn ang="0">
                  <a:pos x="362" y="0"/>
                </a:cxn>
              </a:cxnLst>
              <a:rect l="0" t="0" r="r" b="b"/>
              <a:pathLst>
                <a:path w="458" h="943">
                  <a:moveTo>
                    <a:pt x="362" y="0"/>
                  </a:moveTo>
                  <a:lnTo>
                    <a:pt x="370" y="0"/>
                  </a:lnTo>
                  <a:lnTo>
                    <a:pt x="379" y="2"/>
                  </a:lnTo>
                  <a:lnTo>
                    <a:pt x="387" y="5"/>
                  </a:lnTo>
                  <a:lnTo>
                    <a:pt x="394" y="9"/>
                  </a:lnTo>
                  <a:lnTo>
                    <a:pt x="401" y="15"/>
                  </a:lnTo>
                  <a:lnTo>
                    <a:pt x="407" y="22"/>
                  </a:lnTo>
                  <a:lnTo>
                    <a:pt x="411" y="29"/>
                  </a:lnTo>
                  <a:lnTo>
                    <a:pt x="453" y="118"/>
                  </a:lnTo>
                  <a:lnTo>
                    <a:pt x="456" y="126"/>
                  </a:lnTo>
                  <a:lnTo>
                    <a:pt x="458" y="134"/>
                  </a:lnTo>
                  <a:lnTo>
                    <a:pt x="458" y="142"/>
                  </a:lnTo>
                  <a:lnTo>
                    <a:pt x="457" y="151"/>
                  </a:lnTo>
                  <a:lnTo>
                    <a:pt x="455" y="158"/>
                  </a:lnTo>
                  <a:lnTo>
                    <a:pt x="451" y="166"/>
                  </a:lnTo>
                  <a:lnTo>
                    <a:pt x="447" y="172"/>
                  </a:lnTo>
                  <a:lnTo>
                    <a:pt x="441" y="178"/>
                  </a:lnTo>
                  <a:lnTo>
                    <a:pt x="435" y="183"/>
                  </a:lnTo>
                  <a:lnTo>
                    <a:pt x="427" y="187"/>
                  </a:lnTo>
                  <a:lnTo>
                    <a:pt x="405" y="198"/>
                  </a:lnTo>
                  <a:lnTo>
                    <a:pt x="383" y="209"/>
                  </a:lnTo>
                  <a:lnTo>
                    <a:pt x="364" y="221"/>
                  </a:lnTo>
                  <a:lnTo>
                    <a:pt x="345" y="233"/>
                  </a:lnTo>
                  <a:lnTo>
                    <a:pt x="329" y="246"/>
                  </a:lnTo>
                  <a:lnTo>
                    <a:pt x="313" y="261"/>
                  </a:lnTo>
                  <a:lnTo>
                    <a:pt x="300" y="275"/>
                  </a:lnTo>
                  <a:lnTo>
                    <a:pt x="287" y="291"/>
                  </a:lnTo>
                  <a:lnTo>
                    <a:pt x="277" y="307"/>
                  </a:lnTo>
                  <a:lnTo>
                    <a:pt x="267" y="325"/>
                  </a:lnTo>
                  <a:lnTo>
                    <a:pt x="258" y="343"/>
                  </a:lnTo>
                  <a:lnTo>
                    <a:pt x="251" y="363"/>
                  </a:lnTo>
                  <a:lnTo>
                    <a:pt x="244" y="383"/>
                  </a:lnTo>
                  <a:lnTo>
                    <a:pt x="239" y="404"/>
                  </a:lnTo>
                  <a:lnTo>
                    <a:pt x="234" y="427"/>
                  </a:lnTo>
                  <a:lnTo>
                    <a:pt x="231" y="450"/>
                  </a:lnTo>
                  <a:lnTo>
                    <a:pt x="228" y="475"/>
                  </a:lnTo>
                  <a:lnTo>
                    <a:pt x="228" y="500"/>
                  </a:lnTo>
                  <a:lnTo>
                    <a:pt x="389" y="500"/>
                  </a:lnTo>
                  <a:lnTo>
                    <a:pt x="398" y="501"/>
                  </a:lnTo>
                  <a:lnTo>
                    <a:pt x="407" y="504"/>
                  </a:lnTo>
                  <a:lnTo>
                    <a:pt x="415" y="508"/>
                  </a:lnTo>
                  <a:lnTo>
                    <a:pt x="422" y="513"/>
                  </a:lnTo>
                  <a:lnTo>
                    <a:pt x="428" y="519"/>
                  </a:lnTo>
                  <a:lnTo>
                    <a:pt x="433" y="526"/>
                  </a:lnTo>
                  <a:lnTo>
                    <a:pt x="437" y="534"/>
                  </a:lnTo>
                  <a:lnTo>
                    <a:pt x="439" y="543"/>
                  </a:lnTo>
                  <a:lnTo>
                    <a:pt x="440" y="552"/>
                  </a:lnTo>
                  <a:lnTo>
                    <a:pt x="440" y="891"/>
                  </a:lnTo>
                  <a:lnTo>
                    <a:pt x="439" y="901"/>
                  </a:lnTo>
                  <a:lnTo>
                    <a:pt x="437" y="909"/>
                  </a:lnTo>
                  <a:lnTo>
                    <a:pt x="433" y="918"/>
                  </a:lnTo>
                  <a:lnTo>
                    <a:pt x="428" y="925"/>
                  </a:lnTo>
                  <a:lnTo>
                    <a:pt x="422" y="931"/>
                  </a:lnTo>
                  <a:lnTo>
                    <a:pt x="415" y="936"/>
                  </a:lnTo>
                  <a:lnTo>
                    <a:pt x="407" y="940"/>
                  </a:lnTo>
                  <a:lnTo>
                    <a:pt x="398" y="942"/>
                  </a:lnTo>
                  <a:lnTo>
                    <a:pt x="389" y="943"/>
                  </a:lnTo>
                  <a:lnTo>
                    <a:pt x="51" y="943"/>
                  </a:lnTo>
                  <a:lnTo>
                    <a:pt x="42" y="942"/>
                  </a:lnTo>
                  <a:lnTo>
                    <a:pt x="34" y="940"/>
                  </a:lnTo>
                  <a:lnTo>
                    <a:pt x="25" y="936"/>
                  </a:lnTo>
                  <a:lnTo>
                    <a:pt x="18" y="931"/>
                  </a:lnTo>
                  <a:lnTo>
                    <a:pt x="12" y="925"/>
                  </a:lnTo>
                  <a:lnTo>
                    <a:pt x="7" y="918"/>
                  </a:lnTo>
                  <a:lnTo>
                    <a:pt x="3" y="909"/>
                  </a:lnTo>
                  <a:lnTo>
                    <a:pt x="1" y="901"/>
                  </a:lnTo>
                  <a:lnTo>
                    <a:pt x="0" y="891"/>
                  </a:lnTo>
                  <a:lnTo>
                    <a:pt x="0" y="627"/>
                  </a:lnTo>
                  <a:lnTo>
                    <a:pt x="0" y="589"/>
                  </a:lnTo>
                  <a:lnTo>
                    <a:pt x="1" y="553"/>
                  </a:lnTo>
                  <a:lnTo>
                    <a:pt x="3" y="518"/>
                  </a:lnTo>
                  <a:lnTo>
                    <a:pt x="6" y="485"/>
                  </a:lnTo>
                  <a:lnTo>
                    <a:pt x="9" y="454"/>
                  </a:lnTo>
                  <a:lnTo>
                    <a:pt x="13" y="425"/>
                  </a:lnTo>
                  <a:lnTo>
                    <a:pt x="17" y="397"/>
                  </a:lnTo>
                  <a:lnTo>
                    <a:pt x="22" y="370"/>
                  </a:lnTo>
                  <a:lnTo>
                    <a:pt x="28" y="346"/>
                  </a:lnTo>
                  <a:lnTo>
                    <a:pt x="35" y="323"/>
                  </a:lnTo>
                  <a:lnTo>
                    <a:pt x="43" y="298"/>
                  </a:lnTo>
                  <a:lnTo>
                    <a:pt x="52" y="275"/>
                  </a:lnTo>
                  <a:lnTo>
                    <a:pt x="63" y="252"/>
                  </a:lnTo>
                  <a:lnTo>
                    <a:pt x="75" y="229"/>
                  </a:lnTo>
                  <a:lnTo>
                    <a:pt x="89" y="207"/>
                  </a:lnTo>
                  <a:lnTo>
                    <a:pt x="104" y="186"/>
                  </a:lnTo>
                  <a:lnTo>
                    <a:pt x="121" y="165"/>
                  </a:lnTo>
                  <a:lnTo>
                    <a:pt x="139" y="145"/>
                  </a:lnTo>
                  <a:lnTo>
                    <a:pt x="159" y="125"/>
                  </a:lnTo>
                  <a:lnTo>
                    <a:pt x="181" y="105"/>
                  </a:lnTo>
                  <a:lnTo>
                    <a:pt x="204" y="85"/>
                  </a:lnTo>
                  <a:lnTo>
                    <a:pt x="230" y="67"/>
                  </a:lnTo>
                  <a:lnTo>
                    <a:pt x="256" y="49"/>
                  </a:lnTo>
                  <a:lnTo>
                    <a:pt x="284" y="33"/>
                  </a:lnTo>
                  <a:lnTo>
                    <a:pt x="314" y="18"/>
                  </a:lnTo>
                  <a:lnTo>
                    <a:pt x="344" y="4"/>
                  </a:lnTo>
                  <a:lnTo>
                    <a:pt x="353" y="1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560524" y="2382172"/>
              <a:ext cx="257402" cy="53057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86" y="5"/>
                </a:cxn>
                <a:cxn ang="0">
                  <a:pos x="400" y="15"/>
                </a:cxn>
                <a:cxn ang="0">
                  <a:pos x="410" y="29"/>
                </a:cxn>
                <a:cxn ang="0">
                  <a:pos x="456" y="125"/>
                </a:cxn>
                <a:cxn ang="0">
                  <a:pos x="457" y="141"/>
                </a:cxn>
                <a:cxn ang="0">
                  <a:pos x="454" y="157"/>
                </a:cxn>
                <a:cxn ang="0">
                  <a:pos x="446" y="171"/>
                </a:cxn>
                <a:cxn ang="0">
                  <a:pos x="434" y="182"/>
                </a:cxn>
                <a:cxn ang="0">
                  <a:pos x="404" y="197"/>
                </a:cxn>
                <a:cxn ang="0">
                  <a:pos x="363" y="220"/>
                </a:cxn>
                <a:cxn ang="0">
                  <a:pos x="328" y="245"/>
                </a:cxn>
                <a:cxn ang="0">
                  <a:pos x="299" y="274"/>
                </a:cxn>
                <a:cxn ang="0">
                  <a:pos x="276" y="306"/>
                </a:cxn>
                <a:cxn ang="0">
                  <a:pos x="258" y="342"/>
                </a:cxn>
                <a:cxn ang="0">
                  <a:pos x="243" y="382"/>
                </a:cxn>
                <a:cxn ang="0">
                  <a:pos x="234" y="426"/>
                </a:cxn>
                <a:cxn ang="0">
                  <a:pos x="228" y="474"/>
                </a:cxn>
                <a:cxn ang="0">
                  <a:pos x="389" y="499"/>
                </a:cxn>
                <a:cxn ang="0">
                  <a:pos x="407" y="503"/>
                </a:cxn>
                <a:cxn ang="0">
                  <a:pos x="422" y="512"/>
                </a:cxn>
                <a:cxn ang="0">
                  <a:pos x="433" y="525"/>
                </a:cxn>
                <a:cxn ang="0">
                  <a:pos x="440" y="542"/>
                </a:cxn>
                <a:cxn ang="0">
                  <a:pos x="441" y="890"/>
                </a:cxn>
                <a:cxn ang="0">
                  <a:pos x="437" y="908"/>
                </a:cxn>
                <a:cxn ang="0">
                  <a:pos x="429" y="924"/>
                </a:cxn>
                <a:cxn ang="0">
                  <a:pos x="415" y="935"/>
                </a:cxn>
                <a:cxn ang="0">
                  <a:pos x="398" y="941"/>
                </a:cxn>
                <a:cxn ang="0">
                  <a:pos x="52" y="942"/>
                </a:cxn>
                <a:cxn ang="0">
                  <a:pos x="34" y="939"/>
                </a:cxn>
                <a:cxn ang="0">
                  <a:pos x="19" y="930"/>
                </a:cxn>
                <a:cxn ang="0">
                  <a:pos x="7" y="917"/>
                </a:cxn>
                <a:cxn ang="0">
                  <a:pos x="1" y="900"/>
                </a:cxn>
                <a:cxn ang="0">
                  <a:pos x="0" y="626"/>
                </a:cxn>
                <a:cxn ang="0">
                  <a:pos x="2" y="551"/>
                </a:cxn>
                <a:cxn ang="0">
                  <a:pos x="6" y="484"/>
                </a:cxn>
                <a:cxn ang="0">
                  <a:pos x="12" y="423"/>
                </a:cxn>
                <a:cxn ang="0">
                  <a:pos x="22" y="370"/>
                </a:cxn>
                <a:cxn ang="0">
                  <a:pos x="34" y="323"/>
                </a:cxn>
                <a:cxn ang="0">
                  <a:pos x="54" y="269"/>
                </a:cxn>
                <a:cxn ang="0">
                  <a:pos x="82" y="218"/>
                </a:cxn>
                <a:cxn ang="0">
                  <a:pos x="117" y="170"/>
                </a:cxn>
                <a:cxn ang="0">
                  <a:pos x="159" y="124"/>
                </a:cxn>
                <a:cxn ang="0">
                  <a:pos x="205" y="85"/>
                </a:cxn>
                <a:cxn ang="0">
                  <a:pos x="257" y="49"/>
                </a:cxn>
                <a:cxn ang="0">
                  <a:pos x="313" y="18"/>
                </a:cxn>
                <a:cxn ang="0">
                  <a:pos x="352" y="1"/>
                </a:cxn>
              </a:cxnLst>
              <a:rect l="0" t="0" r="r" b="b"/>
              <a:pathLst>
                <a:path w="457" h="942">
                  <a:moveTo>
                    <a:pt x="361" y="0"/>
                  </a:moveTo>
                  <a:lnTo>
                    <a:pt x="370" y="0"/>
                  </a:lnTo>
                  <a:lnTo>
                    <a:pt x="378" y="2"/>
                  </a:lnTo>
                  <a:lnTo>
                    <a:pt x="386" y="5"/>
                  </a:lnTo>
                  <a:lnTo>
                    <a:pt x="393" y="9"/>
                  </a:lnTo>
                  <a:lnTo>
                    <a:pt x="400" y="15"/>
                  </a:lnTo>
                  <a:lnTo>
                    <a:pt x="406" y="21"/>
                  </a:lnTo>
                  <a:lnTo>
                    <a:pt x="410" y="29"/>
                  </a:lnTo>
                  <a:lnTo>
                    <a:pt x="453" y="117"/>
                  </a:lnTo>
                  <a:lnTo>
                    <a:pt x="456" y="125"/>
                  </a:lnTo>
                  <a:lnTo>
                    <a:pt x="457" y="133"/>
                  </a:lnTo>
                  <a:lnTo>
                    <a:pt x="457" y="141"/>
                  </a:lnTo>
                  <a:lnTo>
                    <a:pt x="456" y="150"/>
                  </a:lnTo>
                  <a:lnTo>
                    <a:pt x="454" y="157"/>
                  </a:lnTo>
                  <a:lnTo>
                    <a:pt x="451" y="165"/>
                  </a:lnTo>
                  <a:lnTo>
                    <a:pt x="446" y="171"/>
                  </a:lnTo>
                  <a:lnTo>
                    <a:pt x="441" y="177"/>
                  </a:lnTo>
                  <a:lnTo>
                    <a:pt x="434" y="182"/>
                  </a:lnTo>
                  <a:lnTo>
                    <a:pt x="427" y="186"/>
                  </a:lnTo>
                  <a:lnTo>
                    <a:pt x="404" y="197"/>
                  </a:lnTo>
                  <a:lnTo>
                    <a:pt x="383" y="208"/>
                  </a:lnTo>
                  <a:lnTo>
                    <a:pt x="363" y="220"/>
                  </a:lnTo>
                  <a:lnTo>
                    <a:pt x="345" y="232"/>
                  </a:lnTo>
                  <a:lnTo>
                    <a:pt x="328" y="245"/>
                  </a:lnTo>
                  <a:lnTo>
                    <a:pt x="313" y="260"/>
                  </a:lnTo>
                  <a:lnTo>
                    <a:pt x="299" y="274"/>
                  </a:lnTo>
                  <a:lnTo>
                    <a:pt x="287" y="290"/>
                  </a:lnTo>
                  <a:lnTo>
                    <a:pt x="276" y="306"/>
                  </a:lnTo>
                  <a:lnTo>
                    <a:pt x="266" y="324"/>
                  </a:lnTo>
                  <a:lnTo>
                    <a:pt x="258" y="342"/>
                  </a:lnTo>
                  <a:lnTo>
                    <a:pt x="250" y="362"/>
                  </a:lnTo>
                  <a:lnTo>
                    <a:pt x="243" y="382"/>
                  </a:lnTo>
                  <a:lnTo>
                    <a:pt x="238" y="403"/>
                  </a:lnTo>
                  <a:lnTo>
                    <a:pt x="234" y="426"/>
                  </a:lnTo>
                  <a:lnTo>
                    <a:pt x="230" y="449"/>
                  </a:lnTo>
                  <a:lnTo>
                    <a:pt x="228" y="474"/>
                  </a:lnTo>
                  <a:lnTo>
                    <a:pt x="227" y="499"/>
                  </a:lnTo>
                  <a:lnTo>
                    <a:pt x="389" y="499"/>
                  </a:lnTo>
                  <a:lnTo>
                    <a:pt x="398" y="500"/>
                  </a:lnTo>
                  <a:lnTo>
                    <a:pt x="407" y="503"/>
                  </a:lnTo>
                  <a:lnTo>
                    <a:pt x="415" y="507"/>
                  </a:lnTo>
                  <a:lnTo>
                    <a:pt x="422" y="512"/>
                  </a:lnTo>
                  <a:lnTo>
                    <a:pt x="429" y="518"/>
                  </a:lnTo>
                  <a:lnTo>
                    <a:pt x="433" y="525"/>
                  </a:lnTo>
                  <a:lnTo>
                    <a:pt x="437" y="533"/>
                  </a:lnTo>
                  <a:lnTo>
                    <a:pt x="440" y="542"/>
                  </a:lnTo>
                  <a:lnTo>
                    <a:pt x="441" y="551"/>
                  </a:lnTo>
                  <a:lnTo>
                    <a:pt x="441" y="890"/>
                  </a:lnTo>
                  <a:lnTo>
                    <a:pt x="440" y="900"/>
                  </a:lnTo>
                  <a:lnTo>
                    <a:pt x="437" y="908"/>
                  </a:lnTo>
                  <a:lnTo>
                    <a:pt x="433" y="917"/>
                  </a:lnTo>
                  <a:lnTo>
                    <a:pt x="429" y="924"/>
                  </a:lnTo>
                  <a:lnTo>
                    <a:pt x="422" y="930"/>
                  </a:lnTo>
                  <a:lnTo>
                    <a:pt x="415" y="935"/>
                  </a:lnTo>
                  <a:lnTo>
                    <a:pt x="407" y="939"/>
                  </a:lnTo>
                  <a:lnTo>
                    <a:pt x="398" y="941"/>
                  </a:lnTo>
                  <a:lnTo>
                    <a:pt x="389" y="942"/>
                  </a:lnTo>
                  <a:lnTo>
                    <a:pt x="52" y="942"/>
                  </a:lnTo>
                  <a:lnTo>
                    <a:pt x="43" y="941"/>
                  </a:lnTo>
                  <a:lnTo>
                    <a:pt x="34" y="939"/>
                  </a:lnTo>
                  <a:lnTo>
                    <a:pt x="26" y="935"/>
                  </a:lnTo>
                  <a:lnTo>
                    <a:pt x="19" y="930"/>
                  </a:lnTo>
                  <a:lnTo>
                    <a:pt x="13" y="924"/>
                  </a:lnTo>
                  <a:lnTo>
                    <a:pt x="7" y="917"/>
                  </a:lnTo>
                  <a:lnTo>
                    <a:pt x="4" y="908"/>
                  </a:lnTo>
                  <a:lnTo>
                    <a:pt x="1" y="900"/>
                  </a:lnTo>
                  <a:lnTo>
                    <a:pt x="0" y="890"/>
                  </a:lnTo>
                  <a:lnTo>
                    <a:pt x="0" y="626"/>
                  </a:lnTo>
                  <a:lnTo>
                    <a:pt x="1" y="588"/>
                  </a:lnTo>
                  <a:lnTo>
                    <a:pt x="2" y="551"/>
                  </a:lnTo>
                  <a:lnTo>
                    <a:pt x="3" y="517"/>
                  </a:lnTo>
                  <a:lnTo>
                    <a:pt x="6" y="484"/>
                  </a:lnTo>
                  <a:lnTo>
                    <a:pt x="9" y="453"/>
                  </a:lnTo>
                  <a:lnTo>
                    <a:pt x="12" y="423"/>
                  </a:lnTo>
                  <a:lnTo>
                    <a:pt x="17" y="396"/>
                  </a:lnTo>
                  <a:lnTo>
                    <a:pt x="22" y="370"/>
                  </a:lnTo>
                  <a:lnTo>
                    <a:pt x="28" y="345"/>
                  </a:lnTo>
                  <a:lnTo>
                    <a:pt x="34" y="323"/>
                  </a:lnTo>
                  <a:lnTo>
                    <a:pt x="43" y="295"/>
                  </a:lnTo>
                  <a:lnTo>
                    <a:pt x="54" y="269"/>
                  </a:lnTo>
                  <a:lnTo>
                    <a:pt x="67" y="243"/>
                  </a:lnTo>
                  <a:lnTo>
                    <a:pt x="82" y="218"/>
                  </a:lnTo>
                  <a:lnTo>
                    <a:pt x="98" y="193"/>
                  </a:lnTo>
                  <a:lnTo>
                    <a:pt x="117" y="170"/>
                  </a:lnTo>
                  <a:lnTo>
                    <a:pt x="137" y="146"/>
                  </a:lnTo>
                  <a:lnTo>
                    <a:pt x="159" y="124"/>
                  </a:lnTo>
                  <a:lnTo>
                    <a:pt x="182" y="104"/>
                  </a:lnTo>
                  <a:lnTo>
                    <a:pt x="205" y="85"/>
                  </a:lnTo>
                  <a:lnTo>
                    <a:pt x="230" y="66"/>
                  </a:lnTo>
                  <a:lnTo>
                    <a:pt x="257" y="49"/>
                  </a:lnTo>
                  <a:lnTo>
                    <a:pt x="284" y="33"/>
                  </a:lnTo>
                  <a:lnTo>
                    <a:pt x="313" y="18"/>
                  </a:lnTo>
                  <a:lnTo>
                    <a:pt x="343" y="4"/>
                  </a:lnTo>
                  <a:lnTo>
                    <a:pt x="352" y="1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Rectangle 14"/>
          <p:cNvSpPr/>
          <p:nvPr/>
        </p:nvSpPr>
        <p:spPr>
          <a:xfrm>
            <a:off x="6887033" y="2060848"/>
            <a:ext cx="4248473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tr-TR" sz="4000" b="1" dirty="0" smtClean="0">
                <a:solidFill>
                  <a:sysClr val="windowText" lastClr="000000"/>
                </a:solidFill>
              </a:rPr>
              <a:t>İnternet Nedir?</a:t>
            </a:r>
            <a:endParaRPr lang="tr-TR" sz="4000" b="1" dirty="0">
              <a:solidFill>
                <a:sysClr val="windowText" lastClr="000000"/>
              </a:solidFill>
            </a:endParaRPr>
          </a:p>
          <a:p>
            <a:pPr lvl="0" algn="ctr">
              <a:defRPr/>
            </a:pPr>
            <a:r>
              <a:rPr lang="tr-TR" sz="2800" dirty="0" smtClean="0">
                <a:solidFill>
                  <a:sysClr val="windowText" lastClr="000000"/>
                </a:solidFill>
              </a:rPr>
              <a:t>Birçok </a:t>
            </a:r>
            <a:r>
              <a:rPr lang="tr-TR" sz="2800" dirty="0">
                <a:solidFill>
                  <a:sysClr val="windowText" lastClr="000000"/>
                </a:solidFill>
              </a:rPr>
              <a:t>bilgisayar sisteminin birbirine bağlı olduğu, dünya çapında yaygın olan ve sürekli büyüyen bir iletişim ağıdır.</a:t>
            </a:r>
          </a:p>
        </p:txBody>
      </p:sp>
      <p:grpSp>
        <p:nvGrpSpPr>
          <p:cNvPr id="24" name="Group 29"/>
          <p:cNvGrpSpPr/>
          <p:nvPr/>
        </p:nvGrpSpPr>
        <p:grpSpPr>
          <a:xfrm rot="10800000">
            <a:off x="10185717" y="4553651"/>
            <a:ext cx="518001" cy="459524"/>
            <a:chOff x="1219200" y="2381609"/>
            <a:chExt cx="598726" cy="531136"/>
          </a:xfrm>
          <a:solidFill>
            <a:schemeClr val="tx1"/>
          </a:solidFill>
        </p:grpSpPr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1219200" y="2381609"/>
              <a:ext cx="257965" cy="531136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87" y="5"/>
                </a:cxn>
                <a:cxn ang="0">
                  <a:pos x="401" y="15"/>
                </a:cxn>
                <a:cxn ang="0">
                  <a:pos x="411" y="29"/>
                </a:cxn>
                <a:cxn ang="0">
                  <a:pos x="456" y="126"/>
                </a:cxn>
                <a:cxn ang="0">
                  <a:pos x="458" y="142"/>
                </a:cxn>
                <a:cxn ang="0">
                  <a:pos x="455" y="158"/>
                </a:cxn>
                <a:cxn ang="0">
                  <a:pos x="447" y="172"/>
                </a:cxn>
                <a:cxn ang="0">
                  <a:pos x="435" y="183"/>
                </a:cxn>
                <a:cxn ang="0">
                  <a:pos x="405" y="198"/>
                </a:cxn>
                <a:cxn ang="0">
                  <a:pos x="364" y="221"/>
                </a:cxn>
                <a:cxn ang="0">
                  <a:pos x="329" y="246"/>
                </a:cxn>
                <a:cxn ang="0">
                  <a:pos x="300" y="275"/>
                </a:cxn>
                <a:cxn ang="0">
                  <a:pos x="277" y="307"/>
                </a:cxn>
                <a:cxn ang="0">
                  <a:pos x="258" y="343"/>
                </a:cxn>
                <a:cxn ang="0">
                  <a:pos x="244" y="383"/>
                </a:cxn>
                <a:cxn ang="0">
                  <a:pos x="234" y="427"/>
                </a:cxn>
                <a:cxn ang="0">
                  <a:pos x="228" y="475"/>
                </a:cxn>
                <a:cxn ang="0">
                  <a:pos x="389" y="500"/>
                </a:cxn>
                <a:cxn ang="0">
                  <a:pos x="407" y="504"/>
                </a:cxn>
                <a:cxn ang="0">
                  <a:pos x="422" y="513"/>
                </a:cxn>
                <a:cxn ang="0">
                  <a:pos x="433" y="526"/>
                </a:cxn>
                <a:cxn ang="0">
                  <a:pos x="439" y="543"/>
                </a:cxn>
                <a:cxn ang="0">
                  <a:pos x="440" y="891"/>
                </a:cxn>
                <a:cxn ang="0">
                  <a:pos x="437" y="909"/>
                </a:cxn>
                <a:cxn ang="0">
                  <a:pos x="428" y="925"/>
                </a:cxn>
                <a:cxn ang="0">
                  <a:pos x="415" y="936"/>
                </a:cxn>
                <a:cxn ang="0">
                  <a:pos x="398" y="942"/>
                </a:cxn>
                <a:cxn ang="0">
                  <a:pos x="51" y="943"/>
                </a:cxn>
                <a:cxn ang="0">
                  <a:pos x="34" y="940"/>
                </a:cxn>
                <a:cxn ang="0">
                  <a:pos x="18" y="931"/>
                </a:cxn>
                <a:cxn ang="0">
                  <a:pos x="7" y="918"/>
                </a:cxn>
                <a:cxn ang="0">
                  <a:pos x="1" y="901"/>
                </a:cxn>
                <a:cxn ang="0">
                  <a:pos x="0" y="627"/>
                </a:cxn>
                <a:cxn ang="0">
                  <a:pos x="1" y="553"/>
                </a:cxn>
                <a:cxn ang="0">
                  <a:pos x="6" y="485"/>
                </a:cxn>
                <a:cxn ang="0">
                  <a:pos x="13" y="425"/>
                </a:cxn>
                <a:cxn ang="0">
                  <a:pos x="22" y="370"/>
                </a:cxn>
                <a:cxn ang="0">
                  <a:pos x="35" y="323"/>
                </a:cxn>
                <a:cxn ang="0">
                  <a:pos x="52" y="275"/>
                </a:cxn>
                <a:cxn ang="0">
                  <a:pos x="75" y="229"/>
                </a:cxn>
                <a:cxn ang="0">
                  <a:pos x="104" y="186"/>
                </a:cxn>
                <a:cxn ang="0">
                  <a:pos x="139" y="145"/>
                </a:cxn>
                <a:cxn ang="0">
                  <a:pos x="181" y="105"/>
                </a:cxn>
                <a:cxn ang="0">
                  <a:pos x="230" y="67"/>
                </a:cxn>
                <a:cxn ang="0">
                  <a:pos x="284" y="33"/>
                </a:cxn>
                <a:cxn ang="0">
                  <a:pos x="344" y="4"/>
                </a:cxn>
                <a:cxn ang="0">
                  <a:pos x="362" y="0"/>
                </a:cxn>
              </a:cxnLst>
              <a:rect l="0" t="0" r="r" b="b"/>
              <a:pathLst>
                <a:path w="458" h="943">
                  <a:moveTo>
                    <a:pt x="362" y="0"/>
                  </a:moveTo>
                  <a:lnTo>
                    <a:pt x="370" y="0"/>
                  </a:lnTo>
                  <a:lnTo>
                    <a:pt x="379" y="2"/>
                  </a:lnTo>
                  <a:lnTo>
                    <a:pt x="387" y="5"/>
                  </a:lnTo>
                  <a:lnTo>
                    <a:pt x="394" y="9"/>
                  </a:lnTo>
                  <a:lnTo>
                    <a:pt x="401" y="15"/>
                  </a:lnTo>
                  <a:lnTo>
                    <a:pt x="407" y="22"/>
                  </a:lnTo>
                  <a:lnTo>
                    <a:pt x="411" y="29"/>
                  </a:lnTo>
                  <a:lnTo>
                    <a:pt x="453" y="118"/>
                  </a:lnTo>
                  <a:lnTo>
                    <a:pt x="456" y="126"/>
                  </a:lnTo>
                  <a:lnTo>
                    <a:pt x="458" y="134"/>
                  </a:lnTo>
                  <a:lnTo>
                    <a:pt x="458" y="142"/>
                  </a:lnTo>
                  <a:lnTo>
                    <a:pt x="457" y="151"/>
                  </a:lnTo>
                  <a:lnTo>
                    <a:pt x="455" y="158"/>
                  </a:lnTo>
                  <a:lnTo>
                    <a:pt x="451" y="166"/>
                  </a:lnTo>
                  <a:lnTo>
                    <a:pt x="447" y="172"/>
                  </a:lnTo>
                  <a:lnTo>
                    <a:pt x="441" y="178"/>
                  </a:lnTo>
                  <a:lnTo>
                    <a:pt x="435" y="183"/>
                  </a:lnTo>
                  <a:lnTo>
                    <a:pt x="427" y="187"/>
                  </a:lnTo>
                  <a:lnTo>
                    <a:pt x="405" y="198"/>
                  </a:lnTo>
                  <a:lnTo>
                    <a:pt x="383" y="209"/>
                  </a:lnTo>
                  <a:lnTo>
                    <a:pt x="364" y="221"/>
                  </a:lnTo>
                  <a:lnTo>
                    <a:pt x="345" y="233"/>
                  </a:lnTo>
                  <a:lnTo>
                    <a:pt x="329" y="246"/>
                  </a:lnTo>
                  <a:lnTo>
                    <a:pt x="313" y="261"/>
                  </a:lnTo>
                  <a:lnTo>
                    <a:pt x="300" y="275"/>
                  </a:lnTo>
                  <a:lnTo>
                    <a:pt x="287" y="291"/>
                  </a:lnTo>
                  <a:lnTo>
                    <a:pt x="277" y="307"/>
                  </a:lnTo>
                  <a:lnTo>
                    <a:pt x="267" y="325"/>
                  </a:lnTo>
                  <a:lnTo>
                    <a:pt x="258" y="343"/>
                  </a:lnTo>
                  <a:lnTo>
                    <a:pt x="251" y="363"/>
                  </a:lnTo>
                  <a:lnTo>
                    <a:pt x="244" y="383"/>
                  </a:lnTo>
                  <a:lnTo>
                    <a:pt x="239" y="404"/>
                  </a:lnTo>
                  <a:lnTo>
                    <a:pt x="234" y="427"/>
                  </a:lnTo>
                  <a:lnTo>
                    <a:pt x="231" y="450"/>
                  </a:lnTo>
                  <a:lnTo>
                    <a:pt x="228" y="475"/>
                  </a:lnTo>
                  <a:lnTo>
                    <a:pt x="228" y="500"/>
                  </a:lnTo>
                  <a:lnTo>
                    <a:pt x="389" y="500"/>
                  </a:lnTo>
                  <a:lnTo>
                    <a:pt x="398" y="501"/>
                  </a:lnTo>
                  <a:lnTo>
                    <a:pt x="407" y="504"/>
                  </a:lnTo>
                  <a:lnTo>
                    <a:pt x="415" y="508"/>
                  </a:lnTo>
                  <a:lnTo>
                    <a:pt x="422" y="513"/>
                  </a:lnTo>
                  <a:lnTo>
                    <a:pt x="428" y="519"/>
                  </a:lnTo>
                  <a:lnTo>
                    <a:pt x="433" y="526"/>
                  </a:lnTo>
                  <a:lnTo>
                    <a:pt x="437" y="534"/>
                  </a:lnTo>
                  <a:lnTo>
                    <a:pt x="439" y="543"/>
                  </a:lnTo>
                  <a:lnTo>
                    <a:pt x="440" y="552"/>
                  </a:lnTo>
                  <a:lnTo>
                    <a:pt x="440" y="891"/>
                  </a:lnTo>
                  <a:lnTo>
                    <a:pt x="439" y="901"/>
                  </a:lnTo>
                  <a:lnTo>
                    <a:pt x="437" y="909"/>
                  </a:lnTo>
                  <a:lnTo>
                    <a:pt x="433" y="918"/>
                  </a:lnTo>
                  <a:lnTo>
                    <a:pt x="428" y="925"/>
                  </a:lnTo>
                  <a:lnTo>
                    <a:pt x="422" y="931"/>
                  </a:lnTo>
                  <a:lnTo>
                    <a:pt x="415" y="936"/>
                  </a:lnTo>
                  <a:lnTo>
                    <a:pt x="407" y="940"/>
                  </a:lnTo>
                  <a:lnTo>
                    <a:pt x="398" y="942"/>
                  </a:lnTo>
                  <a:lnTo>
                    <a:pt x="389" y="943"/>
                  </a:lnTo>
                  <a:lnTo>
                    <a:pt x="51" y="943"/>
                  </a:lnTo>
                  <a:lnTo>
                    <a:pt x="42" y="942"/>
                  </a:lnTo>
                  <a:lnTo>
                    <a:pt x="34" y="940"/>
                  </a:lnTo>
                  <a:lnTo>
                    <a:pt x="25" y="936"/>
                  </a:lnTo>
                  <a:lnTo>
                    <a:pt x="18" y="931"/>
                  </a:lnTo>
                  <a:lnTo>
                    <a:pt x="12" y="925"/>
                  </a:lnTo>
                  <a:lnTo>
                    <a:pt x="7" y="918"/>
                  </a:lnTo>
                  <a:lnTo>
                    <a:pt x="3" y="909"/>
                  </a:lnTo>
                  <a:lnTo>
                    <a:pt x="1" y="901"/>
                  </a:lnTo>
                  <a:lnTo>
                    <a:pt x="0" y="891"/>
                  </a:lnTo>
                  <a:lnTo>
                    <a:pt x="0" y="627"/>
                  </a:lnTo>
                  <a:lnTo>
                    <a:pt x="0" y="589"/>
                  </a:lnTo>
                  <a:lnTo>
                    <a:pt x="1" y="553"/>
                  </a:lnTo>
                  <a:lnTo>
                    <a:pt x="3" y="518"/>
                  </a:lnTo>
                  <a:lnTo>
                    <a:pt x="6" y="485"/>
                  </a:lnTo>
                  <a:lnTo>
                    <a:pt x="9" y="454"/>
                  </a:lnTo>
                  <a:lnTo>
                    <a:pt x="13" y="425"/>
                  </a:lnTo>
                  <a:lnTo>
                    <a:pt x="17" y="397"/>
                  </a:lnTo>
                  <a:lnTo>
                    <a:pt x="22" y="370"/>
                  </a:lnTo>
                  <a:lnTo>
                    <a:pt x="28" y="346"/>
                  </a:lnTo>
                  <a:lnTo>
                    <a:pt x="35" y="323"/>
                  </a:lnTo>
                  <a:lnTo>
                    <a:pt x="43" y="298"/>
                  </a:lnTo>
                  <a:lnTo>
                    <a:pt x="52" y="275"/>
                  </a:lnTo>
                  <a:lnTo>
                    <a:pt x="63" y="252"/>
                  </a:lnTo>
                  <a:lnTo>
                    <a:pt x="75" y="229"/>
                  </a:lnTo>
                  <a:lnTo>
                    <a:pt x="89" y="207"/>
                  </a:lnTo>
                  <a:lnTo>
                    <a:pt x="104" y="186"/>
                  </a:lnTo>
                  <a:lnTo>
                    <a:pt x="121" y="165"/>
                  </a:lnTo>
                  <a:lnTo>
                    <a:pt x="139" y="145"/>
                  </a:lnTo>
                  <a:lnTo>
                    <a:pt x="159" y="125"/>
                  </a:lnTo>
                  <a:lnTo>
                    <a:pt x="181" y="105"/>
                  </a:lnTo>
                  <a:lnTo>
                    <a:pt x="204" y="85"/>
                  </a:lnTo>
                  <a:lnTo>
                    <a:pt x="230" y="67"/>
                  </a:lnTo>
                  <a:lnTo>
                    <a:pt x="256" y="49"/>
                  </a:lnTo>
                  <a:lnTo>
                    <a:pt x="284" y="33"/>
                  </a:lnTo>
                  <a:lnTo>
                    <a:pt x="314" y="18"/>
                  </a:lnTo>
                  <a:lnTo>
                    <a:pt x="344" y="4"/>
                  </a:lnTo>
                  <a:lnTo>
                    <a:pt x="353" y="1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1560524" y="2382172"/>
              <a:ext cx="257402" cy="53057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86" y="5"/>
                </a:cxn>
                <a:cxn ang="0">
                  <a:pos x="400" y="15"/>
                </a:cxn>
                <a:cxn ang="0">
                  <a:pos x="410" y="29"/>
                </a:cxn>
                <a:cxn ang="0">
                  <a:pos x="456" y="125"/>
                </a:cxn>
                <a:cxn ang="0">
                  <a:pos x="457" y="141"/>
                </a:cxn>
                <a:cxn ang="0">
                  <a:pos x="454" y="157"/>
                </a:cxn>
                <a:cxn ang="0">
                  <a:pos x="446" y="171"/>
                </a:cxn>
                <a:cxn ang="0">
                  <a:pos x="434" y="182"/>
                </a:cxn>
                <a:cxn ang="0">
                  <a:pos x="404" y="197"/>
                </a:cxn>
                <a:cxn ang="0">
                  <a:pos x="363" y="220"/>
                </a:cxn>
                <a:cxn ang="0">
                  <a:pos x="328" y="245"/>
                </a:cxn>
                <a:cxn ang="0">
                  <a:pos x="299" y="274"/>
                </a:cxn>
                <a:cxn ang="0">
                  <a:pos x="276" y="306"/>
                </a:cxn>
                <a:cxn ang="0">
                  <a:pos x="258" y="342"/>
                </a:cxn>
                <a:cxn ang="0">
                  <a:pos x="243" y="382"/>
                </a:cxn>
                <a:cxn ang="0">
                  <a:pos x="234" y="426"/>
                </a:cxn>
                <a:cxn ang="0">
                  <a:pos x="228" y="474"/>
                </a:cxn>
                <a:cxn ang="0">
                  <a:pos x="389" y="499"/>
                </a:cxn>
                <a:cxn ang="0">
                  <a:pos x="407" y="503"/>
                </a:cxn>
                <a:cxn ang="0">
                  <a:pos x="422" y="512"/>
                </a:cxn>
                <a:cxn ang="0">
                  <a:pos x="433" y="525"/>
                </a:cxn>
                <a:cxn ang="0">
                  <a:pos x="440" y="542"/>
                </a:cxn>
                <a:cxn ang="0">
                  <a:pos x="441" y="890"/>
                </a:cxn>
                <a:cxn ang="0">
                  <a:pos x="437" y="908"/>
                </a:cxn>
                <a:cxn ang="0">
                  <a:pos x="429" y="924"/>
                </a:cxn>
                <a:cxn ang="0">
                  <a:pos x="415" y="935"/>
                </a:cxn>
                <a:cxn ang="0">
                  <a:pos x="398" y="941"/>
                </a:cxn>
                <a:cxn ang="0">
                  <a:pos x="52" y="942"/>
                </a:cxn>
                <a:cxn ang="0">
                  <a:pos x="34" y="939"/>
                </a:cxn>
                <a:cxn ang="0">
                  <a:pos x="19" y="930"/>
                </a:cxn>
                <a:cxn ang="0">
                  <a:pos x="7" y="917"/>
                </a:cxn>
                <a:cxn ang="0">
                  <a:pos x="1" y="900"/>
                </a:cxn>
                <a:cxn ang="0">
                  <a:pos x="0" y="626"/>
                </a:cxn>
                <a:cxn ang="0">
                  <a:pos x="2" y="551"/>
                </a:cxn>
                <a:cxn ang="0">
                  <a:pos x="6" y="484"/>
                </a:cxn>
                <a:cxn ang="0">
                  <a:pos x="12" y="423"/>
                </a:cxn>
                <a:cxn ang="0">
                  <a:pos x="22" y="370"/>
                </a:cxn>
                <a:cxn ang="0">
                  <a:pos x="34" y="323"/>
                </a:cxn>
                <a:cxn ang="0">
                  <a:pos x="54" y="269"/>
                </a:cxn>
                <a:cxn ang="0">
                  <a:pos x="82" y="218"/>
                </a:cxn>
                <a:cxn ang="0">
                  <a:pos x="117" y="170"/>
                </a:cxn>
                <a:cxn ang="0">
                  <a:pos x="159" y="124"/>
                </a:cxn>
                <a:cxn ang="0">
                  <a:pos x="205" y="85"/>
                </a:cxn>
                <a:cxn ang="0">
                  <a:pos x="257" y="49"/>
                </a:cxn>
                <a:cxn ang="0">
                  <a:pos x="313" y="18"/>
                </a:cxn>
                <a:cxn ang="0">
                  <a:pos x="352" y="1"/>
                </a:cxn>
              </a:cxnLst>
              <a:rect l="0" t="0" r="r" b="b"/>
              <a:pathLst>
                <a:path w="457" h="942">
                  <a:moveTo>
                    <a:pt x="361" y="0"/>
                  </a:moveTo>
                  <a:lnTo>
                    <a:pt x="370" y="0"/>
                  </a:lnTo>
                  <a:lnTo>
                    <a:pt x="378" y="2"/>
                  </a:lnTo>
                  <a:lnTo>
                    <a:pt x="386" y="5"/>
                  </a:lnTo>
                  <a:lnTo>
                    <a:pt x="393" y="9"/>
                  </a:lnTo>
                  <a:lnTo>
                    <a:pt x="400" y="15"/>
                  </a:lnTo>
                  <a:lnTo>
                    <a:pt x="406" y="21"/>
                  </a:lnTo>
                  <a:lnTo>
                    <a:pt x="410" y="29"/>
                  </a:lnTo>
                  <a:lnTo>
                    <a:pt x="453" y="117"/>
                  </a:lnTo>
                  <a:lnTo>
                    <a:pt x="456" y="125"/>
                  </a:lnTo>
                  <a:lnTo>
                    <a:pt x="457" y="133"/>
                  </a:lnTo>
                  <a:lnTo>
                    <a:pt x="457" y="141"/>
                  </a:lnTo>
                  <a:lnTo>
                    <a:pt x="456" y="150"/>
                  </a:lnTo>
                  <a:lnTo>
                    <a:pt x="454" y="157"/>
                  </a:lnTo>
                  <a:lnTo>
                    <a:pt x="451" y="165"/>
                  </a:lnTo>
                  <a:lnTo>
                    <a:pt x="446" y="171"/>
                  </a:lnTo>
                  <a:lnTo>
                    <a:pt x="441" y="177"/>
                  </a:lnTo>
                  <a:lnTo>
                    <a:pt x="434" y="182"/>
                  </a:lnTo>
                  <a:lnTo>
                    <a:pt x="427" y="186"/>
                  </a:lnTo>
                  <a:lnTo>
                    <a:pt x="404" y="197"/>
                  </a:lnTo>
                  <a:lnTo>
                    <a:pt x="383" y="208"/>
                  </a:lnTo>
                  <a:lnTo>
                    <a:pt x="363" y="220"/>
                  </a:lnTo>
                  <a:lnTo>
                    <a:pt x="345" y="232"/>
                  </a:lnTo>
                  <a:lnTo>
                    <a:pt x="328" y="245"/>
                  </a:lnTo>
                  <a:lnTo>
                    <a:pt x="313" y="260"/>
                  </a:lnTo>
                  <a:lnTo>
                    <a:pt x="299" y="274"/>
                  </a:lnTo>
                  <a:lnTo>
                    <a:pt x="287" y="290"/>
                  </a:lnTo>
                  <a:lnTo>
                    <a:pt x="276" y="306"/>
                  </a:lnTo>
                  <a:lnTo>
                    <a:pt x="266" y="324"/>
                  </a:lnTo>
                  <a:lnTo>
                    <a:pt x="258" y="342"/>
                  </a:lnTo>
                  <a:lnTo>
                    <a:pt x="250" y="362"/>
                  </a:lnTo>
                  <a:lnTo>
                    <a:pt x="243" y="382"/>
                  </a:lnTo>
                  <a:lnTo>
                    <a:pt x="238" y="403"/>
                  </a:lnTo>
                  <a:lnTo>
                    <a:pt x="234" y="426"/>
                  </a:lnTo>
                  <a:lnTo>
                    <a:pt x="230" y="449"/>
                  </a:lnTo>
                  <a:lnTo>
                    <a:pt x="228" y="474"/>
                  </a:lnTo>
                  <a:lnTo>
                    <a:pt x="227" y="499"/>
                  </a:lnTo>
                  <a:lnTo>
                    <a:pt x="389" y="499"/>
                  </a:lnTo>
                  <a:lnTo>
                    <a:pt x="398" y="500"/>
                  </a:lnTo>
                  <a:lnTo>
                    <a:pt x="407" y="503"/>
                  </a:lnTo>
                  <a:lnTo>
                    <a:pt x="415" y="507"/>
                  </a:lnTo>
                  <a:lnTo>
                    <a:pt x="422" y="512"/>
                  </a:lnTo>
                  <a:lnTo>
                    <a:pt x="429" y="518"/>
                  </a:lnTo>
                  <a:lnTo>
                    <a:pt x="433" y="525"/>
                  </a:lnTo>
                  <a:lnTo>
                    <a:pt x="437" y="533"/>
                  </a:lnTo>
                  <a:lnTo>
                    <a:pt x="440" y="542"/>
                  </a:lnTo>
                  <a:lnTo>
                    <a:pt x="441" y="551"/>
                  </a:lnTo>
                  <a:lnTo>
                    <a:pt x="441" y="890"/>
                  </a:lnTo>
                  <a:lnTo>
                    <a:pt x="440" y="900"/>
                  </a:lnTo>
                  <a:lnTo>
                    <a:pt x="437" y="908"/>
                  </a:lnTo>
                  <a:lnTo>
                    <a:pt x="433" y="917"/>
                  </a:lnTo>
                  <a:lnTo>
                    <a:pt x="429" y="924"/>
                  </a:lnTo>
                  <a:lnTo>
                    <a:pt x="422" y="930"/>
                  </a:lnTo>
                  <a:lnTo>
                    <a:pt x="415" y="935"/>
                  </a:lnTo>
                  <a:lnTo>
                    <a:pt x="407" y="939"/>
                  </a:lnTo>
                  <a:lnTo>
                    <a:pt x="398" y="941"/>
                  </a:lnTo>
                  <a:lnTo>
                    <a:pt x="389" y="942"/>
                  </a:lnTo>
                  <a:lnTo>
                    <a:pt x="52" y="942"/>
                  </a:lnTo>
                  <a:lnTo>
                    <a:pt x="43" y="941"/>
                  </a:lnTo>
                  <a:lnTo>
                    <a:pt x="34" y="939"/>
                  </a:lnTo>
                  <a:lnTo>
                    <a:pt x="26" y="935"/>
                  </a:lnTo>
                  <a:lnTo>
                    <a:pt x="19" y="930"/>
                  </a:lnTo>
                  <a:lnTo>
                    <a:pt x="13" y="924"/>
                  </a:lnTo>
                  <a:lnTo>
                    <a:pt x="7" y="917"/>
                  </a:lnTo>
                  <a:lnTo>
                    <a:pt x="4" y="908"/>
                  </a:lnTo>
                  <a:lnTo>
                    <a:pt x="1" y="900"/>
                  </a:lnTo>
                  <a:lnTo>
                    <a:pt x="0" y="890"/>
                  </a:lnTo>
                  <a:lnTo>
                    <a:pt x="0" y="626"/>
                  </a:lnTo>
                  <a:lnTo>
                    <a:pt x="1" y="588"/>
                  </a:lnTo>
                  <a:lnTo>
                    <a:pt x="2" y="551"/>
                  </a:lnTo>
                  <a:lnTo>
                    <a:pt x="3" y="517"/>
                  </a:lnTo>
                  <a:lnTo>
                    <a:pt x="6" y="484"/>
                  </a:lnTo>
                  <a:lnTo>
                    <a:pt x="9" y="453"/>
                  </a:lnTo>
                  <a:lnTo>
                    <a:pt x="12" y="423"/>
                  </a:lnTo>
                  <a:lnTo>
                    <a:pt x="17" y="396"/>
                  </a:lnTo>
                  <a:lnTo>
                    <a:pt x="22" y="370"/>
                  </a:lnTo>
                  <a:lnTo>
                    <a:pt x="28" y="345"/>
                  </a:lnTo>
                  <a:lnTo>
                    <a:pt x="34" y="323"/>
                  </a:lnTo>
                  <a:lnTo>
                    <a:pt x="43" y="295"/>
                  </a:lnTo>
                  <a:lnTo>
                    <a:pt x="54" y="269"/>
                  </a:lnTo>
                  <a:lnTo>
                    <a:pt x="67" y="243"/>
                  </a:lnTo>
                  <a:lnTo>
                    <a:pt x="82" y="218"/>
                  </a:lnTo>
                  <a:lnTo>
                    <a:pt x="98" y="193"/>
                  </a:lnTo>
                  <a:lnTo>
                    <a:pt x="117" y="170"/>
                  </a:lnTo>
                  <a:lnTo>
                    <a:pt x="137" y="146"/>
                  </a:lnTo>
                  <a:lnTo>
                    <a:pt x="159" y="124"/>
                  </a:lnTo>
                  <a:lnTo>
                    <a:pt x="182" y="104"/>
                  </a:lnTo>
                  <a:lnTo>
                    <a:pt x="205" y="85"/>
                  </a:lnTo>
                  <a:lnTo>
                    <a:pt x="230" y="66"/>
                  </a:lnTo>
                  <a:lnTo>
                    <a:pt x="257" y="49"/>
                  </a:lnTo>
                  <a:lnTo>
                    <a:pt x="284" y="33"/>
                  </a:lnTo>
                  <a:lnTo>
                    <a:pt x="313" y="18"/>
                  </a:lnTo>
                  <a:lnTo>
                    <a:pt x="343" y="4"/>
                  </a:lnTo>
                  <a:lnTo>
                    <a:pt x="352" y="1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9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79" y="1101756"/>
            <a:ext cx="6840000" cy="3240000"/>
          </a:xfrm>
          <a:prstGeom prst="rect">
            <a:avLst/>
          </a:prstGeom>
        </p:spPr>
      </p:pic>
      <p:sp>
        <p:nvSpPr>
          <p:cNvPr id="19" name="Şeritli Sağ Ok 18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Güvenli İnternet Alışverişi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up 19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1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33"/>
            </a:solidFill>
            <a:ln>
              <a:solidFill>
                <a:srgbClr val="66003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3D </a:t>
              </a:r>
              <a:r>
                <a:rPr lang="tr-TR" sz="2400" b="1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Secure</a:t>
              </a:r>
              <a:endParaRPr lang="tr-TR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66003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/>
              <a:r>
                <a:rPr lang="tr-TR" sz="2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Ödeme yaparken </a:t>
              </a:r>
              <a:r>
                <a:rPr lang="tr-TR" sz="24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“3d </a:t>
              </a:r>
              <a:r>
                <a:rPr lang="tr-TR" sz="2400" b="1" dirty="0" err="1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Secure</a:t>
              </a:r>
              <a:r>
                <a:rPr lang="tr-TR" sz="24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”</a:t>
              </a:r>
              <a:r>
                <a:rPr lang="tr-TR" sz="2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 kullanmalıyız. Bu alış veriş türünde kredi kartı girildikten sonra önceden tanımladığımız telefona şifre gelmektedir. Gelen şifreyi doğrularsak o zaman alışveriş tamamlanmaktadır.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87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Şeritli Sağ Ok 17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Güvenli İnternet Alışverişi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2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Sanal Kart</a:t>
              </a:r>
            </a:p>
          </p:txBody>
        </p:sp>
        <p:sp>
          <p:nvSpPr>
            <p:cNvPr id="23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/>
              <a:r>
                <a:rPr lang="tr-TR" sz="2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Ödeme yaparken </a:t>
              </a:r>
              <a:r>
                <a:rPr lang="tr-TR" sz="24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“sanal kart ” </a:t>
              </a:r>
              <a:r>
                <a:rPr lang="tr-TR" sz="2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oluşturarak sadece o alışverişe için sanal kartın numarasını girmeliyiz.</a:t>
              </a:r>
            </a:p>
          </p:txBody>
        </p:sp>
      </p:grpSp>
      <p:pic>
        <p:nvPicPr>
          <p:cNvPr id="24" name="Picture 2" descr="Sanal Kart Oluşturma (ÇOK BASİT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81" y="1070591"/>
            <a:ext cx="6840000" cy="325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00" y="1633287"/>
            <a:ext cx="8869013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rbest Form 13"/>
          <p:cNvSpPr>
            <a:spLocks noChangeAspect="1"/>
          </p:cNvSpPr>
          <p:nvPr/>
        </p:nvSpPr>
        <p:spPr>
          <a:xfrm>
            <a:off x="4454365" y="2198501"/>
            <a:ext cx="3240000" cy="3240000"/>
          </a:xfrm>
          <a:custGeom>
            <a:avLst/>
            <a:gdLst>
              <a:gd name="connsiteX0" fmla="*/ 1621589 w 2167184"/>
              <a:gd name="connsiteY0" fmla="*/ 548893 h 2167184"/>
              <a:gd name="connsiteX1" fmla="*/ 1941322 w 2167184"/>
              <a:gd name="connsiteY1" fmla="*/ 452531 h 2167184"/>
              <a:gd name="connsiteX2" fmla="*/ 2058972 w 2167184"/>
              <a:gd name="connsiteY2" fmla="*/ 656307 h 2167184"/>
              <a:gd name="connsiteX3" fmla="*/ 1815654 w 2167184"/>
              <a:gd name="connsiteY3" fmla="*/ 885023 h 2167184"/>
              <a:gd name="connsiteX4" fmla="*/ 1815654 w 2167184"/>
              <a:gd name="connsiteY4" fmla="*/ 1282161 h 2167184"/>
              <a:gd name="connsiteX5" fmla="*/ 2058972 w 2167184"/>
              <a:gd name="connsiteY5" fmla="*/ 1510877 h 2167184"/>
              <a:gd name="connsiteX6" fmla="*/ 1941322 w 2167184"/>
              <a:gd name="connsiteY6" fmla="*/ 1714653 h 2167184"/>
              <a:gd name="connsiteX7" fmla="*/ 1621589 w 2167184"/>
              <a:gd name="connsiteY7" fmla="*/ 1618291 h 2167184"/>
              <a:gd name="connsiteX8" fmla="*/ 1277657 w 2167184"/>
              <a:gd name="connsiteY8" fmla="*/ 1816860 h 2167184"/>
              <a:gd name="connsiteX9" fmla="*/ 1201242 w 2167184"/>
              <a:gd name="connsiteY9" fmla="*/ 2141938 h 2167184"/>
              <a:gd name="connsiteX10" fmla="*/ 965942 w 2167184"/>
              <a:gd name="connsiteY10" fmla="*/ 2141938 h 2167184"/>
              <a:gd name="connsiteX11" fmla="*/ 889527 w 2167184"/>
              <a:gd name="connsiteY11" fmla="*/ 1816861 h 2167184"/>
              <a:gd name="connsiteX12" fmla="*/ 545595 w 2167184"/>
              <a:gd name="connsiteY12" fmla="*/ 1618292 h 2167184"/>
              <a:gd name="connsiteX13" fmla="*/ 225862 w 2167184"/>
              <a:gd name="connsiteY13" fmla="*/ 1714653 h 2167184"/>
              <a:gd name="connsiteX14" fmla="*/ 108212 w 2167184"/>
              <a:gd name="connsiteY14" fmla="*/ 1510877 h 2167184"/>
              <a:gd name="connsiteX15" fmla="*/ 351530 w 2167184"/>
              <a:gd name="connsiteY15" fmla="*/ 1282161 h 2167184"/>
              <a:gd name="connsiteX16" fmla="*/ 351530 w 2167184"/>
              <a:gd name="connsiteY16" fmla="*/ 885023 h 2167184"/>
              <a:gd name="connsiteX17" fmla="*/ 108212 w 2167184"/>
              <a:gd name="connsiteY17" fmla="*/ 656307 h 2167184"/>
              <a:gd name="connsiteX18" fmla="*/ 225862 w 2167184"/>
              <a:gd name="connsiteY18" fmla="*/ 452531 h 2167184"/>
              <a:gd name="connsiteX19" fmla="*/ 545595 w 2167184"/>
              <a:gd name="connsiteY19" fmla="*/ 548893 h 2167184"/>
              <a:gd name="connsiteX20" fmla="*/ 889527 w 2167184"/>
              <a:gd name="connsiteY20" fmla="*/ 350324 h 2167184"/>
              <a:gd name="connsiteX21" fmla="*/ 965942 w 2167184"/>
              <a:gd name="connsiteY21" fmla="*/ 25246 h 2167184"/>
              <a:gd name="connsiteX22" fmla="*/ 1201242 w 2167184"/>
              <a:gd name="connsiteY22" fmla="*/ 25246 h 2167184"/>
              <a:gd name="connsiteX23" fmla="*/ 1277657 w 2167184"/>
              <a:gd name="connsiteY23" fmla="*/ 350323 h 2167184"/>
              <a:gd name="connsiteX24" fmla="*/ 1621589 w 2167184"/>
              <a:gd name="connsiteY24" fmla="*/ 548892 h 2167184"/>
              <a:gd name="connsiteX25" fmla="*/ 1621589 w 2167184"/>
              <a:gd name="connsiteY25" fmla="*/ 548893 h 216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67184" h="2167184">
                <a:moveTo>
                  <a:pt x="1621589" y="548893"/>
                </a:moveTo>
                <a:lnTo>
                  <a:pt x="1941322" y="452531"/>
                </a:lnTo>
                <a:lnTo>
                  <a:pt x="2058972" y="656307"/>
                </a:lnTo>
                <a:lnTo>
                  <a:pt x="1815654" y="885023"/>
                </a:lnTo>
                <a:cubicBezTo>
                  <a:pt x="1850924" y="1015053"/>
                  <a:pt x="1850924" y="1152131"/>
                  <a:pt x="1815654" y="1282161"/>
                </a:cubicBezTo>
                <a:lnTo>
                  <a:pt x="2058972" y="1510877"/>
                </a:lnTo>
                <a:lnTo>
                  <a:pt x="1941322" y="1714653"/>
                </a:lnTo>
                <a:lnTo>
                  <a:pt x="1621589" y="1618291"/>
                </a:lnTo>
                <a:cubicBezTo>
                  <a:pt x="1526615" y="1713851"/>
                  <a:pt x="1407902" y="1782390"/>
                  <a:pt x="1277657" y="1816860"/>
                </a:cubicBezTo>
                <a:lnTo>
                  <a:pt x="1201242" y="2141938"/>
                </a:lnTo>
                <a:lnTo>
                  <a:pt x="965942" y="2141938"/>
                </a:lnTo>
                <a:lnTo>
                  <a:pt x="889527" y="1816861"/>
                </a:lnTo>
                <a:cubicBezTo>
                  <a:pt x="759282" y="1782391"/>
                  <a:pt x="640569" y="1713852"/>
                  <a:pt x="545595" y="1618292"/>
                </a:cubicBezTo>
                <a:lnTo>
                  <a:pt x="225862" y="1714653"/>
                </a:lnTo>
                <a:lnTo>
                  <a:pt x="108212" y="1510877"/>
                </a:lnTo>
                <a:lnTo>
                  <a:pt x="351530" y="1282161"/>
                </a:lnTo>
                <a:cubicBezTo>
                  <a:pt x="316260" y="1152131"/>
                  <a:pt x="316260" y="1015053"/>
                  <a:pt x="351530" y="885023"/>
                </a:cubicBezTo>
                <a:lnTo>
                  <a:pt x="108212" y="656307"/>
                </a:lnTo>
                <a:lnTo>
                  <a:pt x="225862" y="452531"/>
                </a:lnTo>
                <a:lnTo>
                  <a:pt x="545595" y="548893"/>
                </a:lnTo>
                <a:cubicBezTo>
                  <a:pt x="640569" y="453333"/>
                  <a:pt x="759282" y="384794"/>
                  <a:pt x="889527" y="350324"/>
                </a:cubicBezTo>
                <a:lnTo>
                  <a:pt x="965942" y="25246"/>
                </a:lnTo>
                <a:lnTo>
                  <a:pt x="1201242" y="25246"/>
                </a:lnTo>
                <a:lnTo>
                  <a:pt x="1277657" y="350323"/>
                </a:lnTo>
                <a:cubicBezTo>
                  <a:pt x="1407902" y="384793"/>
                  <a:pt x="1526615" y="453332"/>
                  <a:pt x="1621589" y="548892"/>
                </a:cubicBezTo>
                <a:lnTo>
                  <a:pt x="1621589" y="548893"/>
                </a:lnTo>
                <a:close/>
              </a:path>
            </a:pathLst>
          </a:custGeom>
          <a:solidFill>
            <a:srgbClr val="6600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8615" tIns="581913" rIns="578615" bIns="581913" numCol="1" spcCol="1270" anchor="ctr" anchorCtr="0">
            <a:noAutofit/>
          </a:bodyPr>
          <a:lstStyle/>
          <a:p>
            <a:pPr marL="0" marR="0" lvl="0" indent="0" algn="ctr" defTabSz="1155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İnternetin Yararları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34B2B7D1-34A9-43A7-ACFB-D773737E17D3}"/>
              </a:ext>
            </a:extLst>
          </p:cNvPr>
          <p:cNvSpPr/>
          <p:nvPr/>
        </p:nvSpPr>
        <p:spPr>
          <a:xfrm>
            <a:off x="7451733" y="2671970"/>
            <a:ext cx="441995" cy="44199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B7C63B18-2477-45E3-BB11-05349C84209E}"/>
              </a:ext>
            </a:extLst>
          </p:cNvPr>
          <p:cNvSpPr/>
          <p:nvPr/>
        </p:nvSpPr>
        <p:spPr>
          <a:xfrm>
            <a:off x="7451733" y="4512201"/>
            <a:ext cx="441995" cy="44199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BD2A2279-10D7-4BA9-A329-A7DDCDE1DE9F}"/>
              </a:ext>
            </a:extLst>
          </p:cNvPr>
          <p:cNvSpPr/>
          <p:nvPr/>
        </p:nvSpPr>
        <p:spPr>
          <a:xfrm>
            <a:off x="4281759" y="4521971"/>
            <a:ext cx="441995" cy="44199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BD2CEB3F-CE3F-49F3-BEAA-5F600FB9C81A}"/>
              </a:ext>
            </a:extLst>
          </p:cNvPr>
          <p:cNvSpPr/>
          <p:nvPr/>
        </p:nvSpPr>
        <p:spPr>
          <a:xfrm>
            <a:off x="5869235" y="5438501"/>
            <a:ext cx="441995" cy="44199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34B2B7D1-34A9-43A7-ACFB-D773737E17D3}"/>
              </a:ext>
            </a:extLst>
          </p:cNvPr>
          <p:cNvSpPr/>
          <p:nvPr/>
        </p:nvSpPr>
        <p:spPr>
          <a:xfrm>
            <a:off x="5869235" y="1756506"/>
            <a:ext cx="441995" cy="44199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Şeritli Sağ Ok 42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tr-TR" sz="2800" dirty="0"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İnterneti Nasıl Kullanmalıyım?</a:t>
            </a: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BD2A2279-10D7-4BA9-A329-A7DDCDE1DE9F}"/>
              </a:ext>
            </a:extLst>
          </p:cNvPr>
          <p:cNvSpPr/>
          <p:nvPr/>
        </p:nvSpPr>
        <p:spPr>
          <a:xfrm>
            <a:off x="4291886" y="2664282"/>
            <a:ext cx="441995" cy="44199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405751" y="836712"/>
            <a:ext cx="3377549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tr-TR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İnternet çok hızlı bir iletişim aracıdır.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7962856" y="2420888"/>
            <a:ext cx="403700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tr-TR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İnternet devasa </a:t>
            </a:r>
            <a:r>
              <a:rPr lang="tr-TR" sz="2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bir kütüphanedir</a:t>
            </a:r>
            <a:r>
              <a:rPr lang="tr-TR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7895406" y="4275093"/>
            <a:ext cx="403700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tr-TR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İnternet kapsamlı bir medya aracıdır.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4385590" y="5805264"/>
            <a:ext cx="3377549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tr-TR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İnternet sanal bir bankadır.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262558" y="4275093"/>
            <a:ext cx="403700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tr-TR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İnternet bir eğlence ve paylaşım aracıdır.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262558" y="2408227"/>
            <a:ext cx="403700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tr-TR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İnternet alışveriş için sanal bir mağazadır.</a:t>
            </a:r>
          </a:p>
        </p:txBody>
      </p:sp>
    </p:spTree>
    <p:extLst>
      <p:ext uri="{BB962C8B-B14F-4D97-AF65-F5344CB8AC3E}">
        <p14:creationId xmlns:p14="http://schemas.microsoft.com/office/powerpoint/2010/main" val="100797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6" grpId="0" animBg="1"/>
      <p:bldP spid="48" grpId="0" animBg="1"/>
      <p:bldP spid="2" grpId="0"/>
      <p:bldP spid="13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AppData\Local\Temp\SNAGHTML7d1c2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70" y="836712"/>
            <a:ext cx="4320000" cy="481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-25474" y="5574351"/>
            <a:ext cx="12240000" cy="1388325"/>
            <a:chOff x="-394" y="2980"/>
            <a:chExt cx="8475" cy="824"/>
          </a:xfrm>
        </p:grpSpPr>
        <p:pic>
          <p:nvPicPr>
            <p:cNvPr id="12" name="Picture 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94" y="2980"/>
              <a:ext cx="8475" cy="824"/>
            </a:xfrm>
            <a:prstGeom prst="rect">
              <a:avLst/>
            </a:prstGeom>
            <a:noFill/>
          </p:spPr>
        </p:pic>
        <p:sp>
          <p:nvSpPr>
            <p:cNvPr id="13" name="Rectangle 44"/>
            <p:cNvSpPr>
              <a:spLocks noChangeArrowheads="1"/>
            </p:cNvSpPr>
            <p:nvPr/>
          </p:nvSpPr>
          <p:spPr bwMode="auto">
            <a:xfrm>
              <a:off x="356" y="3133"/>
              <a:ext cx="7500" cy="4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tr-T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Güvenli kullanılmadığında internetin ne gibi tehlikeli yanları olabilir?</a:t>
              </a:r>
              <a:endParaRPr lang="tr-T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Şeritli Sağ Ok 15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İnterneti</a:t>
            </a:r>
            <a: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Nasıl Kullanmalıyım</a:t>
            </a:r>
            <a:r>
              <a:rPr lang="tr-TR" sz="2800" dirty="0"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="" xmlns:a16="http://schemas.microsoft.com/office/drawing/2014/main" id="{73A60D21-689A-4474-A130-AE04ACFE785B}"/>
              </a:ext>
            </a:extLst>
          </p:cNvPr>
          <p:cNvGrpSpPr>
            <a:grpSpLocks/>
          </p:cNvGrpSpPr>
          <p:nvPr/>
        </p:nvGrpSpPr>
        <p:grpSpPr>
          <a:xfrm>
            <a:off x="7005336" y="1340768"/>
            <a:ext cx="3960000" cy="3960000"/>
            <a:chOff x="8334507" y="2491741"/>
            <a:chExt cx="2812303" cy="3804406"/>
          </a:xfrm>
        </p:grpSpPr>
        <p:pic>
          <p:nvPicPr>
            <p:cNvPr id="14" name="Picture 7">
              <a:extLst>
                <a:ext uri="{FF2B5EF4-FFF2-40B4-BE49-F238E27FC236}">
                  <a16:creationId xmlns="" xmlns:a16="http://schemas.microsoft.com/office/drawing/2014/main" id="{17B0AD3C-B2A8-4F88-9D6C-1F835C52F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34507" y="2491741"/>
              <a:ext cx="2812303" cy="3804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Dikdörtgen 16">
              <a:extLst>
                <a:ext uri="{FF2B5EF4-FFF2-40B4-BE49-F238E27FC236}">
                  <a16:creationId xmlns="" xmlns:a16="http://schemas.microsoft.com/office/drawing/2014/main" id="{91A0B6E4-D3A4-4DF0-AEB7-50A83B838EDF}"/>
                </a:ext>
              </a:extLst>
            </p:cNvPr>
            <p:cNvSpPr/>
            <p:nvPr/>
          </p:nvSpPr>
          <p:spPr>
            <a:xfrm>
              <a:off x="8480795" y="3685290"/>
              <a:ext cx="2475101" cy="18935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tr-TR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İnterneti güvenli kullanmadığımızda internetin yararları kadar tehlikeli yanlarıyla da karşılaşabiliriz.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7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Şeritli Sağ Ok 12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İnterneti</a:t>
            </a:r>
            <a:r>
              <a:rPr lang="tr-TR" sz="2800" dirty="0" smtClean="0"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 Tehlikeli Yanları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up 21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3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Zaman Kaybı</a:t>
              </a:r>
            </a:p>
          </p:txBody>
        </p:sp>
        <p:sp>
          <p:nvSpPr>
            <p:cNvPr id="24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>
                <a:defRPr/>
              </a:pP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İnternette gereğinden fazla zaman geçirmek, zaman kaybına neden olur.</a:t>
              </a:r>
              <a:b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Bu yüzden zaman </a:t>
              </a:r>
              <a:r>
                <a:rPr lang="tr-TR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yönetimi </a:t>
              </a: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iyi planlanmalıdır.</a:t>
              </a:r>
            </a:p>
          </p:txBody>
        </p:sp>
      </p:grpSp>
      <p:pic>
        <p:nvPicPr>
          <p:cNvPr id="26" name="Picture 6" descr="İnternet bağımlısı çocuklar kendilerine zarar verebiliyor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8" y="1122782"/>
            <a:ext cx="3780000" cy="234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Uzmanlar, çocukların internet güvenliği için ebeveynleri uyarıyor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94" y="1161006"/>
            <a:ext cx="3780000" cy="23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İ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66" y="1105470"/>
            <a:ext cx="3780000" cy="234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İnternet Bağımlısı mısınız? Eğer bu belirtiler varsa evet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93" y="1161006"/>
            <a:ext cx="3780001" cy="23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0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nternet virüsü temizleme programı indir | ASLAN ÖZGÜL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94" y="1161007"/>
            <a:ext cx="3780000" cy="2340001"/>
          </a:xfrm>
          <a:prstGeom prst="rect">
            <a:avLst/>
          </a:prstGeom>
          <a:noFill/>
          <a:effectLst>
            <a:innerShdw blurRad="381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 logiciels pour protéger votre PC - la-mise-en-pag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58" y="801128"/>
            <a:ext cx="4225673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Şeritli Sağ Ok 12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İnterneti</a:t>
            </a:r>
            <a:r>
              <a:rPr lang="tr-TR" sz="2800" dirty="0" smtClean="0"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 Tehlikeli Yanları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Bilgisayar Virüs Temizleme Önerileri - Vargonen Blo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8" y="1122782"/>
            <a:ext cx="3780000" cy="23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 24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6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Virüsler</a:t>
              </a:r>
            </a:p>
          </p:txBody>
        </p:sp>
        <p:sp>
          <p:nvSpPr>
            <p:cNvPr id="27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99CC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>
                <a:defRPr/>
              </a:pP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Kötü amaçlı yazılım olan virüsler bilgisayarımıza bulaşabilir. Dosyalarımızı silebilir, istemediğimiz programları açabilir, bilgisayarımızın çalışmasını yavaşlatabilir. </a:t>
              </a:r>
              <a:b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Kişisel bilgilerimizi başkalarına aktarabilir.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95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İlgili resim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124744"/>
            <a:ext cx="558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3838" y="1124744"/>
            <a:ext cx="5580000" cy="324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Şeritli Sağ Ok 24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İnterneti</a:t>
            </a:r>
            <a:r>
              <a:rPr lang="tr-TR" sz="2800" dirty="0" smtClean="0"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 Tehlikeli Yanları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Grup 22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6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Kimlik Hırsızlığı</a:t>
              </a:r>
            </a:p>
          </p:txBody>
        </p:sp>
        <p:sp>
          <p:nvSpPr>
            <p:cNvPr id="27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>
                <a:defRPr/>
              </a:pP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Kimlik bilgilerimizin çalınması anlamına gelen kimlik hırsızlığı ile bilgilerimiz kimlik hırsızlarının eline geçebilir. Bunun sonucunda kimlik bilgilerimiz üzerinden internet ortamında dolandırıcılık yapılabilir.</a:t>
              </a:r>
            </a:p>
          </p:txBody>
        </p: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-25474" y="5574351"/>
            <a:ext cx="12240000" cy="1388325"/>
            <a:chOff x="-394" y="2980"/>
            <a:chExt cx="8475" cy="824"/>
          </a:xfrm>
        </p:grpSpPr>
        <p:pic>
          <p:nvPicPr>
            <p:cNvPr id="29" name="Picture 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94" y="2980"/>
              <a:ext cx="8475" cy="824"/>
            </a:xfrm>
            <a:prstGeom prst="rect">
              <a:avLst/>
            </a:prstGeom>
            <a:noFill/>
          </p:spPr>
        </p:pic>
        <p:sp>
          <p:nvSpPr>
            <p:cNvPr id="30" name="Rectangle 44"/>
            <p:cNvSpPr>
              <a:spLocks noChangeArrowheads="1"/>
            </p:cNvSpPr>
            <p:nvPr/>
          </p:nvSpPr>
          <p:spPr bwMode="auto">
            <a:xfrm>
              <a:off x="356" y="3133"/>
              <a:ext cx="7500" cy="4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tr-TR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İnternet ortamındaki tehlikelerden korunmak için neler yapmalıyız?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02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İlgili resim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02" y="1125104"/>
            <a:ext cx="6840000" cy="3240000"/>
          </a:xfrm>
          <a:prstGeom prst="rect">
            <a:avLst/>
          </a:prstGeom>
          <a:noFill/>
          <a:effectLst>
            <a:innerShdw blurRad="381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Şeritli Sağ Ok 17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Güvenli İnternet Kullanımı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up 18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0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Bilgilerin Doğruluğu</a:t>
              </a:r>
            </a:p>
          </p:txBody>
        </p:sp>
        <p:sp>
          <p:nvSpPr>
            <p:cNvPr id="21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>
                <a:defRPr/>
              </a:pP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İnternette karşılaştığımız bilgi ve haberlerin hepsi doğru değildir.</a:t>
              </a:r>
              <a:b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Doğruluğunu mutlaka sorgulamalıyız.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74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ehlikeli e postalar ile ilgili görsel sonucu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90" y="1091357"/>
            <a:ext cx="68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Şeritli Sağ Ok 17"/>
          <p:cNvSpPr/>
          <p:nvPr/>
        </p:nvSpPr>
        <p:spPr>
          <a:xfrm>
            <a:off x="227654" y="-27384"/>
            <a:ext cx="9900000" cy="1080120"/>
          </a:xfrm>
          <a:prstGeom prst="stripedRightArrow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381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Güvenli İnternet Kullanımı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up 18">
            <a:extLst>
              <a:ext uri="{FF2B5EF4-FFF2-40B4-BE49-F238E27FC236}">
                <a16:creationId xmlns="" xmlns:a16="http://schemas.microsoft.com/office/drawing/2014/main" id="{7B95CAB6-6796-4957-87A3-BA3602B3DE75}"/>
              </a:ext>
            </a:extLst>
          </p:cNvPr>
          <p:cNvGrpSpPr>
            <a:grpSpLocks/>
          </p:cNvGrpSpPr>
          <p:nvPr/>
        </p:nvGrpSpPr>
        <p:grpSpPr>
          <a:xfrm rot="10800000">
            <a:off x="227653" y="4869359"/>
            <a:ext cx="11700200" cy="1800000"/>
            <a:chOff x="-11468786" y="1635941"/>
            <a:chExt cx="15878432" cy="2946602"/>
          </a:xfrm>
        </p:grpSpPr>
        <p:sp>
          <p:nvSpPr>
            <p:cNvPr id="20" name="Serbest Form: Şekil 6">
              <a:extLst>
                <a:ext uri="{FF2B5EF4-FFF2-40B4-BE49-F238E27FC236}">
                  <a16:creationId xmlns="" xmlns:a16="http://schemas.microsoft.com/office/drawing/2014/main" id="{A8A059B8-B104-4CE3-A92C-B3039A687AAC}"/>
                </a:ext>
              </a:extLst>
            </p:cNvPr>
            <p:cNvSpPr/>
            <p:nvPr/>
          </p:nvSpPr>
          <p:spPr>
            <a:xfrm rot="10800000">
              <a:off x="-11468786" y="3821030"/>
              <a:ext cx="15878432" cy="761513"/>
            </a:xfrm>
            <a:custGeom>
              <a:avLst/>
              <a:gdLst>
                <a:gd name="connsiteX0" fmla="*/ 0 w 2372419"/>
                <a:gd name="connsiteY0" fmla="*/ 0 h 761513"/>
                <a:gd name="connsiteX1" fmla="*/ 2372419 w 2372419"/>
                <a:gd name="connsiteY1" fmla="*/ 0 h 761513"/>
                <a:gd name="connsiteX2" fmla="*/ 2372419 w 2372419"/>
                <a:gd name="connsiteY2" fmla="*/ 761513 h 761513"/>
                <a:gd name="connsiteX3" fmla="*/ 0 w 2372419"/>
                <a:gd name="connsiteY3" fmla="*/ 761513 h 761513"/>
                <a:gd name="connsiteX4" fmla="*/ 0 w 2372419"/>
                <a:gd name="connsiteY4" fmla="*/ 0 h 76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419" h="761513">
                  <a:moveTo>
                    <a:pt x="0" y="0"/>
                  </a:moveTo>
                  <a:lnTo>
                    <a:pt x="2372419" y="0"/>
                  </a:lnTo>
                  <a:lnTo>
                    <a:pt x="2372419" y="761513"/>
                  </a:lnTo>
                  <a:lnTo>
                    <a:pt x="0" y="76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0000" bIns="0" numCol="1" spcCol="1270" anchor="ctr" anchorCtr="0">
              <a:noAutofit/>
            </a:bodyPr>
            <a:lstStyle/>
            <a:p>
              <a:pPr marL="96838"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Kişisel Bilgiler</a:t>
              </a:r>
            </a:p>
          </p:txBody>
        </p:sp>
        <p:sp>
          <p:nvSpPr>
            <p:cNvPr id="21" name="Dikdörtgen: Üst Köşeleri Yuvarlatılmış 7">
              <a:extLst>
                <a:ext uri="{FF2B5EF4-FFF2-40B4-BE49-F238E27FC236}">
                  <a16:creationId xmlns="" xmlns:a16="http://schemas.microsoft.com/office/drawing/2014/main" id="{A19CCE22-4F98-4704-8919-45A287474A7C}"/>
                </a:ext>
              </a:extLst>
            </p:cNvPr>
            <p:cNvSpPr/>
            <p:nvPr/>
          </p:nvSpPr>
          <p:spPr>
            <a:xfrm rot="10800000">
              <a:off x="-11468786" y="1635941"/>
              <a:ext cx="15878432" cy="2202881"/>
            </a:xfrm>
            <a:prstGeom prst="round2SameRect">
              <a:avLst>
                <a:gd name="adj1" fmla="val 0"/>
                <a:gd name="adj2" fmla="val 72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0000" bIns="90000" anchor="ctr"/>
            <a:lstStyle/>
            <a:p>
              <a:pPr lvl="0" algn="ctr">
                <a:defRPr/>
              </a:pP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T.C. Kimlik No, doğum tarihi, annemizin kızlık soyadı gibi kişisel bilgilerimizi</a:t>
              </a:r>
              <a:b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tr-TR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  <a:cs typeface="Arial" panose="020B0604020202020204" pitchFamily="34" charset="0"/>
                </a:rPr>
                <a:t>kimseyle paylaşmamalıyız.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3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is Teması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11026</TotalTime>
  <Words>525</Words>
  <Application>Microsoft Office PowerPoint</Application>
  <PresentationFormat>Özel</PresentationFormat>
  <Paragraphs>81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22</vt:i4>
      </vt:variant>
    </vt:vector>
  </HeadingPairs>
  <TitlesOfParts>
    <vt:vector size="25" baseType="lpstr">
      <vt:lpstr>Ofis Teması</vt:lpstr>
      <vt:lpstr>3_Ofis Teması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yakar</dc:creator>
  <cp:lastModifiedBy>User</cp:lastModifiedBy>
  <cp:revision>729</cp:revision>
  <dcterms:modified xsi:type="dcterms:W3CDTF">2024-04-26T09:12:38Z</dcterms:modified>
</cp:coreProperties>
</file>